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9" r:id="rId12"/>
    <p:sldId id="265" r:id="rId13"/>
    <p:sldId id="270" r:id="rId14"/>
    <p:sldId id="266" r:id="rId15"/>
    <p:sldId id="271" r:id="rId16"/>
    <p:sldId id="267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4C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49F77D-B3FF-41F7-B200-BF676DCD3F67}" type="doc">
      <dgm:prSet loTypeId="urn:microsoft.com/office/officeart/2005/8/layout/radial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91C483-4920-4909-8D09-AC6857298813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Арт-терапия</a:t>
          </a:r>
        </a:p>
      </dgm:t>
    </dgm:pt>
    <dgm:pt modelId="{B927D813-63DB-40D4-BE2A-E911FD9E42BD}" type="parTrans" cxnId="{8C02A686-B4B7-4465-A709-0BD0993197DA}">
      <dgm:prSet/>
      <dgm:spPr/>
      <dgm:t>
        <a:bodyPr/>
        <a:lstStyle/>
        <a:p>
          <a:endParaRPr lang="ru-RU"/>
        </a:p>
      </dgm:t>
    </dgm:pt>
    <dgm:pt modelId="{7DE411FE-D409-4A27-B5C8-E5BFA7BF0270}" type="sibTrans" cxnId="{8C02A686-B4B7-4465-A709-0BD0993197DA}">
      <dgm:prSet/>
      <dgm:spPr/>
      <dgm:t>
        <a:bodyPr/>
        <a:lstStyle/>
        <a:p>
          <a:endParaRPr lang="ru-RU"/>
        </a:p>
      </dgm:t>
    </dgm:pt>
    <dgm:pt modelId="{0DA55A82-4073-49E2-81E0-CA667D4E4DD2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Изотерапия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44CDFEA9-C88E-4452-AE98-ABC2518A7BE2}" type="parTrans" cxnId="{AA1CF27B-66C1-442B-8F3C-E95A285F4688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DE6A60C5-6824-4FEB-9ECB-34C1D5B5222F}" type="sibTrans" cxnId="{AA1CF27B-66C1-442B-8F3C-E95A285F4688}">
      <dgm:prSet/>
      <dgm:spPr/>
      <dgm:t>
        <a:bodyPr/>
        <a:lstStyle/>
        <a:p>
          <a:endParaRPr lang="ru-RU"/>
        </a:p>
      </dgm:t>
    </dgm:pt>
    <dgm:pt modelId="{8B650724-0D43-4525-9226-4D7FE293984F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Библиотерапия</a:t>
          </a:r>
          <a:endParaRPr lang="ru-RU" sz="1800" dirty="0">
            <a:solidFill>
              <a:schemeClr val="tx1"/>
            </a:solidFill>
          </a:endParaRPr>
        </a:p>
      </dgm:t>
    </dgm:pt>
    <dgm:pt modelId="{9891D127-31C2-4061-942B-AFA389C053A9}" type="parTrans" cxnId="{0D778A26-2315-440E-AD39-6F9BE465C9E4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C9CBB55A-785A-4CD1-AEAE-DC0DE08C2C72}" type="sibTrans" cxnId="{0D778A26-2315-440E-AD39-6F9BE465C9E4}">
      <dgm:prSet/>
      <dgm:spPr/>
      <dgm:t>
        <a:bodyPr/>
        <a:lstStyle/>
        <a:p>
          <a:endParaRPr lang="ru-RU"/>
        </a:p>
      </dgm:t>
    </dgm:pt>
    <dgm:pt modelId="{A9DADC0E-2650-4889-91AB-22399BBFD763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Имаготерапия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76E90DD7-7BCD-41E6-973D-38268B5844D1}" type="parTrans" cxnId="{4A5C08D4-CCE3-4071-A637-4DD1B7D09BD8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F4B968F2-EB74-454A-AC1F-807177712A54}" type="sibTrans" cxnId="{4A5C08D4-CCE3-4071-A637-4DD1B7D09BD8}">
      <dgm:prSet/>
      <dgm:spPr/>
      <dgm:t>
        <a:bodyPr/>
        <a:lstStyle/>
        <a:p>
          <a:endParaRPr lang="ru-RU"/>
        </a:p>
      </dgm:t>
    </dgm:pt>
    <dgm:pt modelId="{CBE80573-CC5B-4BE6-B17A-E3D63F090931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Музыкотерапия</a:t>
          </a:r>
        </a:p>
      </dgm:t>
    </dgm:pt>
    <dgm:pt modelId="{30FFD863-D402-4DAA-BE98-340747796B83}" type="parTrans" cxnId="{E40401F5-6842-4A2F-925F-FD062AE3F1C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E224BDFA-642A-4E12-9417-8915CDAFA41A}" type="sibTrans" cxnId="{E40401F5-6842-4A2F-925F-FD062AE3F1C7}">
      <dgm:prSet/>
      <dgm:spPr/>
      <dgm:t>
        <a:bodyPr/>
        <a:lstStyle/>
        <a:p>
          <a:endParaRPr lang="ru-RU"/>
        </a:p>
      </dgm:t>
    </dgm:pt>
    <dgm:pt modelId="{C2D9836C-F543-4DB9-B70C-7CA4178E50C8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Вокалотерапия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59AAFA08-CFBE-4AA7-9107-E9EECB49C84C}" type="parTrans" cxnId="{A7A1F912-00F7-4B23-B56F-AAA545082B71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38A33F7-3881-4E7F-AE08-D8EB0BC7FBEC}" type="sibTrans" cxnId="{A7A1F912-00F7-4B23-B56F-AAA545082B71}">
      <dgm:prSet/>
      <dgm:spPr/>
      <dgm:t>
        <a:bodyPr/>
        <a:lstStyle/>
        <a:p>
          <a:endParaRPr lang="ru-RU"/>
        </a:p>
      </dgm:t>
    </dgm:pt>
    <dgm:pt modelId="{2ABA4669-61CE-44A1-B6E1-7660BAE4DBAF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Тканетерапия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81C27DB2-587D-4894-8165-577A292333E6}" type="parTrans" cxnId="{4C053B0E-1786-4A98-BF6D-CEB59C55DF0B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FC63DC66-5A37-4CE6-AD2C-753CD5F24C1F}" type="sibTrans" cxnId="{4C053B0E-1786-4A98-BF6D-CEB59C55DF0B}">
      <dgm:prSet/>
      <dgm:spPr/>
      <dgm:t>
        <a:bodyPr/>
        <a:lstStyle/>
        <a:p>
          <a:endParaRPr lang="ru-RU"/>
        </a:p>
      </dgm:t>
    </dgm:pt>
    <dgm:pt modelId="{26D670AF-FC94-4142-AFF1-24CA479028D0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Кинезитерапия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46BCE6A3-6748-445A-9CBA-F8B5F4BD04C3}" type="parTrans" cxnId="{AD813F9F-B518-4C87-8879-A72A2C3C431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B37F6E7-7063-4757-9B68-767B45F3C65A}" type="sibTrans" cxnId="{AD813F9F-B518-4C87-8879-A72A2C3C431C}">
      <dgm:prSet/>
      <dgm:spPr/>
      <dgm:t>
        <a:bodyPr/>
        <a:lstStyle/>
        <a:p>
          <a:endParaRPr lang="ru-RU"/>
        </a:p>
      </dgm:t>
    </dgm:pt>
    <dgm:pt modelId="{1B58C615-67F7-4A76-873B-2B01DE9655FC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Игротерапия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56676CB8-4788-4E12-90F1-24AFC7C5807E}" type="parTrans" cxnId="{027E7EE4-119D-4F39-87EE-327F3751341B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C64CBDC6-2C7B-41E9-903C-EDB965399B91}" type="sibTrans" cxnId="{027E7EE4-119D-4F39-87EE-327F3751341B}">
      <dgm:prSet/>
      <dgm:spPr/>
      <dgm:t>
        <a:bodyPr/>
        <a:lstStyle/>
        <a:p>
          <a:endParaRPr lang="ru-RU"/>
        </a:p>
      </dgm:t>
    </dgm:pt>
    <dgm:pt modelId="{94743FF1-11E1-4AB0-9C57-84669F4AB023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Маскотерапия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CD65016C-8F18-40F8-BB34-1AEF0FBFC9D1}" type="parTrans" cxnId="{B35EC88D-9CE1-4FA1-86B2-B3CCFB008A3B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C48FB42E-BF73-4377-A515-CFCD33E2A0FC}" type="sibTrans" cxnId="{B35EC88D-9CE1-4FA1-86B2-B3CCFB008A3B}">
      <dgm:prSet/>
      <dgm:spPr/>
      <dgm:t>
        <a:bodyPr/>
        <a:lstStyle/>
        <a:p>
          <a:endParaRPr lang="ru-RU"/>
        </a:p>
      </dgm:t>
    </dgm:pt>
    <dgm:pt modelId="{70B52D0A-5FB7-4F58-8052-E4FD1F0FF19C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Песочная терапия</a:t>
          </a:r>
        </a:p>
      </dgm:t>
    </dgm:pt>
    <dgm:pt modelId="{6D849436-75D5-4AAD-968E-2038BC90CA04}" type="parTrans" cxnId="{BB7B9907-AA03-435A-81A1-8B3536BA6F12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54551DC1-018E-4D1C-8A86-57D04C6C4CEA}" type="sibTrans" cxnId="{BB7B9907-AA03-435A-81A1-8B3536BA6F12}">
      <dgm:prSet/>
      <dgm:spPr/>
      <dgm:t>
        <a:bodyPr/>
        <a:lstStyle/>
        <a:p>
          <a:endParaRPr lang="ru-RU"/>
        </a:p>
      </dgm:t>
    </dgm:pt>
    <dgm:pt modelId="{77BAB43D-E13E-4FBA-A302-B5E5D38EFC9C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Сказкотерапия</a:t>
          </a:r>
        </a:p>
      </dgm:t>
    </dgm:pt>
    <dgm:pt modelId="{91C6319A-CC8B-4293-BCF5-0D3554F9580D}" type="parTrans" cxnId="{9EBA4A53-3192-413C-AAD2-C0242C20AF1E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50487DDB-E031-4178-9871-A9EDE5281CD0}" type="sibTrans" cxnId="{9EBA4A53-3192-413C-AAD2-C0242C20AF1E}">
      <dgm:prSet/>
      <dgm:spPr/>
      <dgm:t>
        <a:bodyPr/>
        <a:lstStyle/>
        <a:p>
          <a:endParaRPr lang="ru-RU"/>
        </a:p>
      </dgm:t>
    </dgm:pt>
    <dgm:pt modelId="{F09EADDF-4808-490B-9DEA-BFE2E7D059D8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Цветотерапия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89219771-EBF6-416C-A81E-EFA4E8191CD6}" type="parTrans" cxnId="{1AD8839C-5386-4A58-890E-97D920858FFF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C38C62A-A1EE-4E5A-827E-BE52323D9658}" type="sibTrans" cxnId="{1AD8839C-5386-4A58-890E-97D920858FFF}">
      <dgm:prSet/>
      <dgm:spPr/>
      <dgm:t>
        <a:bodyPr/>
        <a:lstStyle/>
        <a:p>
          <a:endParaRPr lang="ru-RU"/>
        </a:p>
      </dgm:t>
    </dgm:pt>
    <dgm:pt modelId="{AD79EB47-F817-4826-830F-9F13FDE9192F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Терапия водой</a:t>
          </a:r>
        </a:p>
      </dgm:t>
    </dgm:pt>
    <dgm:pt modelId="{BA70C69F-331A-44A7-AF3A-5E793AB117E8}" type="parTrans" cxnId="{BC49EACD-8DFD-42DE-B3C3-B5243AA39BA5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A0446845-9A8E-41DB-9083-A0CED7674059}" type="sibTrans" cxnId="{BC49EACD-8DFD-42DE-B3C3-B5243AA39BA5}">
      <dgm:prSet/>
      <dgm:spPr/>
      <dgm:t>
        <a:bodyPr/>
        <a:lstStyle/>
        <a:p>
          <a:endParaRPr lang="ru-RU"/>
        </a:p>
      </dgm:t>
    </dgm:pt>
    <dgm:pt modelId="{EE8AF403-FCA7-4D5E-BC3E-07B71EEE3239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Мандалотерапия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03C3E34D-F458-45EC-8269-B96E2FC40081}" type="parTrans" cxnId="{89179649-6919-4303-AE2C-FE9D2363C1DA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5CB9754A-A972-4743-8624-0E49F4CEE9BB}" type="sibTrans" cxnId="{89179649-6919-4303-AE2C-FE9D2363C1DA}">
      <dgm:prSet/>
      <dgm:spPr/>
      <dgm:t>
        <a:bodyPr/>
        <a:lstStyle/>
        <a:p>
          <a:endParaRPr lang="ru-RU"/>
        </a:p>
      </dgm:t>
    </dgm:pt>
    <dgm:pt modelId="{F08E02C5-D4C0-42AC-8375-B68FB8725F39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Фототерапия</a:t>
          </a:r>
        </a:p>
      </dgm:t>
    </dgm:pt>
    <dgm:pt modelId="{07A9DCD3-4424-47E8-9E9D-D71D1AA3AD51}" type="parTrans" cxnId="{AFFB4D52-E3C6-4B56-893F-FCFE8181DD8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7192C036-647A-41FE-BDA4-7898351650A6}" type="sibTrans" cxnId="{AFFB4D52-E3C6-4B56-893F-FCFE8181DD80}">
      <dgm:prSet/>
      <dgm:spPr/>
      <dgm:t>
        <a:bodyPr/>
        <a:lstStyle/>
        <a:p>
          <a:endParaRPr lang="ru-RU"/>
        </a:p>
      </dgm:t>
    </dgm:pt>
    <dgm:pt modelId="{EE3A58C9-E3DD-4A3C-927B-6E36BAB8754D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Драмотерапия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E8170267-4F2C-443B-A78E-58F1FB53A835}" type="parTrans" cxnId="{B7D73975-87FA-4D24-9108-535382348EF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8729B2DA-12EE-486B-89A7-5F841F596724}" type="sibTrans" cxnId="{B7D73975-87FA-4D24-9108-535382348EF3}">
      <dgm:prSet/>
      <dgm:spPr/>
      <dgm:t>
        <a:bodyPr/>
        <a:lstStyle/>
        <a:p>
          <a:endParaRPr lang="ru-RU"/>
        </a:p>
      </dgm:t>
    </dgm:pt>
    <dgm:pt modelId="{8716C6D5-B3E1-441A-8661-B49AC82CF85E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МАК-терапия</a:t>
          </a:r>
        </a:p>
      </dgm:t>
    </dgm:pt>
    <dgm:pt modelId="{0685C965-2FBD-4C76-85B3-4B8B2977F81F}" type="parTrans" cxnId="{7FED4EDA-0FA2-46F2-B878-657CADA8DBF2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94E4729F-D79B-4098-8A54-806CFF81222C}" type="sibTrans" cxnId="{7FED4EDA-0FA2-46F2-B878-657CADA8DBF2}">
      <dgm:prSet/>
      <dgm:spPr/>
      <dgm:t>
        <a:bodyPr/>
        <a:lstStyle/>
        <a:p>
          <a:endParaRPr lang="ru-RU"/>
        </a:p>
      </dgm:t>
    </dgm:pt>
    <dgm:pt modelId="{FCF6035B-DA7C-4BF8-9483-AEDF174F52B0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tx1"/>
              </a:solidFill>
            </a:rPr>
            <a:t>Глинотерапия</a:t>
          </a:r>
          <a:endParaRPr lang="ru-RU" sz="2000" dirty="0">
            <a:solidFill>
              <a:schemeClr val="tx1"/>
            </a:solidFill>
          </a:endParaRPr>
        </a:p>
      </dgm:t>
    </dgm:pt>
    <dgm:pt modelId="{09FCD7DB-DB54-4015-91AF-C7254EE243C9}" type="parTrans" cxnId="{C642CA3C-59B6-400A-B070-D11C13194AD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13361DCC-2193-420A-91C2-7AD4350DEB02}" type="sibTrans" cxnId="{C642CA3C-59B6-400A-B070-D11C13194AD7}">
      <dgm:prSet/>
      <dgm:spPr/>
      <dgm:t>
        <a:bodyPr/>
        <a:lstStyle/>
        <a:p>
          <a:endParaRPr lang="ru-RU"/>
        </a:p>
      </dgm:t>
    </dgm:pt>
    <dgm:pt modelId="{1C64DCBF-2DA3-4101-9A8B-5AC3086DFEA1}" type="pres">
      <dgm:prSet presAssocID="{5249F77D-B3FF-41F7-B200-BF676DCD3F6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EEAB4D-9C62-43AC-833A-A963F32ADDDB}" type="pres">
      <dgm:prSet presAssocID="{2E91C483-4920-4909-8D09-AC6857298813}" presName="centerShape" presStyleLbl="node0" presStyleIdx="0" presStyleCnt="1" custScaleX="596107" custScaleY="203888" custLinFactNeighborX="-3904" custLinFactNeighborY="0"/>
      <dgm:spPr/>
    </dgm:pt>
    <dgm:pt modelId="{F6963C16-4D9D-4FBB-8BE7-6C79207B39C4}" type="pres">
      <dgm:prSet presAssocID="{44CDFEA9-C88E-4452-AE98-ABC2518A7BE2}" presName="Name9" presStyleLbl="parChTrans1D2" presStyleIdx="0" presStyleCnt="18"/>
      <dgm:spPr/>
    </dgm:pt>
    <dgm:pt modelId="{E2BFEC42-6777-4A8F-99FE-20C7D3D77892}" type="pres">
      <dgm:prSet presAssocID="{44CDFEA9-C88E-4452-AE98-ABC2518A7BE2}" presName="connTx" presStyleLbl="parChTrans1D2" presStyleIdx="0" presStyleCnt="18"/>
      <dgm:spPr/>
    </dgm:pt>
    <dgm:pt modelId="{7D6E041D-2782-4123-808B-642D37FDCC16}" type="pres">
      <dgm:prSet presAssocID="{0DA55A82-4073-49E2-81E0-CA667D4E4DD2}" presName="node" presStyleLbl="node1" presStyleIdx="0" presStyleCnt="18" custScaleX="274365" custRadScaleRad="131887" custRadScaleInc="-405018">
        <dgm:presLayoutVars>
          <dgm:bulletEnabled val="1"/>
        </dgm:presLayoutVars>
      </dgm:prSet>
      <dgm:spPr/>
    </dgm:pt>
    <dgm:pt modelId="{EF944F3E-6A5C-43B2-8217-9F348345E881}" type="pres">
      <dgm:prSet presAssocID="{9891D127-31C2-4061-942B-AFA389C053A9}" presName="Name9" presStyleLbl="parChTrans1D2" presStyleIdx="1" presStyleCnt="18"/>
      <dgm:spPr/>
    </dgm:pt>
    <dgm:pt modelId="{5DFDEFB9-A775-4E29-A5DA-F908370BA643}" type="pres">
      <dgm:prSet presAssocID="{9891D127-31C2-4061-942B-AFA389C053A9}" presName="connTx" presStyleLbl="parChTrans1D2" presStyleIdx="1" presStyleCnt="18"/>
      <dgm:spPr/>
    </dgm:pt>
    <dgm:pt modelId="{24928FF4-2F63-44C3-8124-F694E2FDB76F}" type="pres">
      <dgm:prSet presAssocID="{8B650724-0D43-4525-9226-4D7FE293984F}" presName="node" presStyleLbl="node1" presStyleIdx="1" presStyleCnt="18" custScaleX="327610" custRadScaleRad="100370" custRadScaleInc="-223648">
        <dgm:presLayoutVars>
          <dgm:bulletEnabled val="1"/>
        </dgm:presLayoutVars>
      </dgm:prSet>
      <dgm:spPr/>
    </dgm:pt>
    <dgm:pt modelId="{4E84AB80-EBC9-4B6E-9E55-E77C976CD919}" type="pres">
      <dgm:prSet presAssocID="{76E90DD7-7BCD-41E6-973D-38268B5844D1}" presName="Name9" presStyleLbl="parChTrans1D2" presStyleIdx="2" presStyleCnt="18"/>
      <dgm:spPr/>
    </dgm:pt>
    <dgm:pt modelId="{B599181A-DEB2-44AB-A5A5-D9610A399F22}" type="pres">
      <dgm:prSet presAssocID="{76E90DD7-7BCD-41E6-973D-38268B5844D1}" presName="connTx" presStyleLbl="parChTrans1D2" presStyleIdx="2" presStyleCnt="18"/>
      <dgm:spPr/>
    </dgm:pt>
    <dgm:pt modelId="{C8FE8294-2B36-4F76-AE7C-6BA4A2A2E1A6}" type="pres">
      <dgm:prSet presAssocID="{A9DADC0E-2650-4889-91AB-22399BBFD763}" presName="node" presStyleLbl="node1" presStyleIdx="2" presStyleCnt="18" custScaleX="316578" custRadScaleRad="129944" custRadScaleInc="-5115">
        <dgm:presLayoutVars>
          <dgm:bulletEnabled val="1"/>
        </dgm:presLayoutVars>
      </dgm:prSet>
      <dgm:spPr/>
    </dgm:pt>
    <dgm:pt modelId="{63061D32-41DD-464D-839E-F8A53BAD4E29}" type="pres">
      <dgm:prSet presAssocID="{30FFD863-D402-4DAA-BE98-340747796B83}" presName="Name9" presStyleLbl="parChTrans1D2" presStyleIdx="3" presStyleCnt="18"/>
      <dgm:spPr/>
    </dgm:pt>
    <dgm:pt modelId="{199C45BE-C076-439F-B140-1DE3BCE7C53D}" type="pres">
      <dgm:prSet presAssocID="{30FFD863-D402-4DAA-BE98-340747796B83}" presName="connTx" presStyleLbl="parChTrans1D2" presStyleIdx="3" presStyleCnt="18"/>
      <dgm:spPr/>
    </dgm:pt>
    <dgm:pt modelId="{21B81492-CA9C-490C-AB58-C41BB74496DF}" type="pres">
      <dgm:prSet presAssocID="{CBE80573-CC5B-4BE6-B17A-E3D63F090931}" presName="node" presStyleLbl="node1" presStyleIdx="3" presStyleCnt="18" custScaleX="327243" custRadScaleRad="156274" custRadScaleInc="549">
        <dgm:presLayoutVars>
          <dgm:bulletEnabled val="1"/>
        </dgm:presLayoutVars>
      </dgm:prSet>
      <dgm:spPr/>
    </dgm:pt>
    <dgm:pt modelId="{FF6EBF87-2278-4B3D-9082-BB320B74045B}" type="pres">
      <dgm:prSet presAssocID="{59AAFA08-CFBE-4AA7-9107-E9EECB49C84C}" presName="Name9" presStyleLbl="parChTrans1D2" presStyleIdx="4" presStyleCnt="18"/>
      <dgm:spPr/>
    </dgm:pt>
    <dgm:pt modelId="{C6F81E86-893B-4500-90AB-9ED1A69A52CF}" type="pres">
      <dgm:prSet presAssocID="{59AAFA08-CFBE-4AA7-9107-E9EECB49C84C}" presName="connTx" presStyleLbl="parChTrans1D2" presStyleIdx="4" presStyleCnt="18"/>
      <dgm:spPr/>
    </dgm:pt>
    <dgm:pt modelId="{533A7F67-F18B-4522-A578-55BC7586845D}" type="pres">
      <dgm:prSet presAssocID="{C2D9836C-F543-4DB9-B70C-7CA4178E50C8}" presName="node" presStyleLbl="node1" presStyleIdx="4" presStyleCnt="18" custScaleX="324279" custRadScaleRad="163619" custRadScaleInc="-79722">
        <dgm:presLayoutVars>
          <dgm:bulletEnabled val="1"/>
        </dgm:presLayoutVars>
      </dgm:prSet>
      <dgm:spPr/>
    </dgm:pt>
    <dgm:pt modelId="{6FD7466B-7FD2-429A-AFFD-507FE535CA7C}" type="pres">
      <dgm:prSet presAssocID="{81C27DB2-587D-4894-8165-577A292333E6}" presName="Name9" presStyleLbl="parChTrans1D2" presStyleIdx="5" presStyleCnt="18"/>
      <dgm:spPr/>
    </dgm:pt>
    <dgm:pt modelId="{9EF8FB43-6257-47FE-B312-C5DA949EF5FE}" type="pres">
      <dgm:prSet presAssocID="{81C27DB2-587D-4894-8165-577A292333E6}" presName="connTx" presStyleLbl="parChTrans1D2" presStyleIdx="5" presStyleCnt="18"/>
      <dgm:spPr/>
    </dgm:pt>
    <dgm:pt modelId="{AC44892B-64EE-4EB7-BC27-117694FF6E71}" type="pres">
      <dgm:prSet presAssocID="{2ABA4669-61CE-44A1-B6E1-7660BAE4DBAF}" presName="node" presStyleLbl="node1" presStyleIdx="5" presStyleCnt="18" custScaleX="315564" custScaleY="115375" custRadScaleRad="154504" custRadScaleInc="-167555">
        <dgm:presLayoutVars>
          <dgm:bulletEnabled val="1"/>
        </dgm:presLayoutVars>
      </dgm:prSet>
      <dgm:spPr/>
    </dgm:pt>
    <dgm:pt modelId="{9B70AA11-4D4F-4F97-BFA0-F478A2B7E7A1}" type="pres">
      <dgm:prSet presAssocID="{46BCE6A3-6748-445A-9CBA-F8B5F4BD04C3}" presName="Name9" presStyleLbl="parChTrans1D2" presStyleIdx="6" presStyleCnt="18"/>
      <dgm:spPr/>
    </dgm:pt>
    <dgm:pt modelId="{BD3298AF-D4BB-4B05-8917-E7D84FFAAB0C}" type="pres">
      <dgm:prSet presAssocID="{46BCE6A3-6748-445A-9CBA-F8B5F4BD04C3}" presName="connTx" presStyleLbl="parChTrans1D2" presStyleIdx="6" presStyleCnt="18"/>
      <dgm:spPr/>
    </dgm:pt>
    <dgm:pt modelId="{63EE40DF-8E16-476A-89E2-BC031645BD63}" type="pres">
      <dgm:prSet presAssocID="{26D670AF-FC94-4142-AFF1-24CA479028D0}" presName="node" presStyleLbl="node1" presStyleIdx="6" presStyleCnt="18" custScaleX="327610" custRadScaleRad="166786" custRadScaleInc="-254095">
        <dgm:presLayoutVars>
          <dgm:bulletEnabled val="1"/>
        </dgm:presLayoutVars>
      </dgm:prSet>
      <dgm:spPr/>
    </dgm:pt>
    <dgm:pt modelId="{816BF6C4-21C2-48D8-9CE2-A454FC7C6D9B}" type="pres">
      <dgm:prSet presAssocID="{56676CB8-4788-4E12-90F1-24AFC7C5807E}" presName="Name9" presStyleLbl="parChTrans1D2" presStyleIdx="7" presStyleCnt="18"/>
      <dgm:spPr/>
    </dgm:pt>
    <dgm:pt modelId="{E8724E98-9776-4BB1-B354-1983F1551F42}" type="pres">
      <dgm:prSet presAssocID="{56676CB8-4788-4E12-90F1-24AFC7C5807E}" presName="connTx" presStyleLbl="parChTrans1D2" presStyleIdx="7" presStyleCnt="18"/>
      <dgm:spPr/>
    </dgm:pt>
    <dgm:pt modelId="{8B2BC0F2-1628-4C1C-B978-0226B994600A}" type="pres">
      <dgm:prSet presAssocID="{1B58C615-67F7-4A76-873B-2B01DE9655FC}" presName="node" presStyleLbl="node1" presStyleIdx="7" presStyleCnt="18" custScaleX="301728" custRadScaleRad="161226" custRadScaleInc="-339026">
        <dgm:presLayoutVars>
          <dgm:bulletEnabled val="1"/>
        </dgm:presLayoutVars>
      </dgm:prSet>
      <dgm:spPr/>
    </dgm:pt>
    <dgm:pt modelId="{4AB98694-8A03-4D7E-ADB4-E1356EDC49E8}" type="pres">
      <dgm:prSet presAssocID="{CD65016C-8F18-40F8-BB34-1AEF0FBFC9D1}" presName="Name9" presStyleLbl="parChTrans1D2" presStyleIdx="8" presStyleCnt="18"/>
      <dgm:spPr/>
    </dgm:pt>
    <dgm:pt modelId="{A8FDFE63-7E41-42B8-ACB4-3C0251830812}" type="pres">
      <dgm:prSet presAssocID="{CD65016C-8F18-40F8-BB34-1AEF0FBFC9D1}" presName="connTx" presStyleLbl="parChTrans1D2" presStyleIdx="8" presStyleCnt="18"/>
      <dgm:spPr/>
    </dgm:pt>
    <dgm:pt modelId="{57D4F336-C2DB-4AD2-98F7-3C7848585A90}" type="pres">
      <dgm:prSet presAssocID="{94743FF1-11E1-4AB0-9C57-84669F4AB023}" presName="node" presStyleLbl="node1" presStyleIdx="8" presStyleCnt="18" custScaleX="308640" custRadScaleRad="164382" custRadScaleInc="-424571">
        <dgm:presLayoutVars>
          <dgm:bulletEnabled val="1"/>
        </dgm:presLayoutVars>
      </dgm:prSet>
      <dgm:spPr/>
    </dgm:pt>
    <dgm:pt modelId="{C4344F01-2BDE-4852-86D4-89D332FEECE8}" type="pres">
      <dgm:prSet presAssocID="{6D849436-75D5-4AAD-968E-2038BC90CA04}" presName="Name9" presStyleLbl="parChTrans1D2" presStyleIdx="9" presStyleCnt="18"/>
      <dgm:spPr/>
    </dgm:pt>
    <dgm:pt modelId="{FE2C35FE-36E2-45A3-9DA6-5F6A0D2A71B4}" type="pres">
      <dgm:prSet presAssocID="{6D849436-75D5-4AAD-968E-2038BC90CA04}" presName="connTx" presStyleLbl="parChTrans1D2" presStyleIdx="9" presStyleCnt="18"/>
      <dgm:spPr/>
    </dgm:pt>
    <dgm:pt modelId="{0F621F0D-4148-4872-AB81-41F51E751AD0}" type="pres">
      <dgm:prSet presAssocID="{70B52D0A-5FB7-4F58-8052-E4FD1F0FF19C}" presName="node" presStyleLbl="node1" presStyleIdx="9" presStyleCnt="18" custScaleX="350133" custRadScaleRad="124892" custRadScaleInc="-396441">
        <dgm:presLayoutVars>
          <dgm:bulletEnabled val="1"/>
        </dgm:presLayoutVars>
      </dgm:prSet>
      <dgm:spPr/>
    </dgm:pt>
    <dgm:pt modelId="{84A3FD8C-7B67-4B7D-A05C-BC9A800A3A1A}" type="pres">
      <dgm:prSet presAssocID="{91C6319A-CC8B-4293-BCF5-0D3554F9580D}" presName="Name9" presStyleLbl="parChTrans1D2" presStyleIdx="10" presStyleCnt="18"/>
      <dgm:spPr/>
    </dgm:pt>
    <dgm:pt modelId="{84275A4F-4945-4571-B80A-7745E55C7C89}" type="pres">
      <dgm:prSet presAssocID="{91C6319A-CC8B-4293-BCF5-0D3554F9580D}" presName="connTx" presStyleLbl="parChTrans1D2" presStyleIdx="10" presStyleCnt="18"/>
      <dgm:spPr/>
    </dgm:pt>
    <dgm:pt modelId="{714A108A-E12A-48CC-9E0A-20C97D641810}" type="pres">
      <dgm:prSet presAssocID="{77BAB43D-E13E-4FBA-A302-B5E5D38EFC9C}" presName="node" presStyleLbl="node1" presStyleIdx="10" presStyleCnt="18" custScaleX="285930" custRadScaleRad="100771" custRadScaleInc="-143704">
        <dgm:presLayoutVars>
          <dgm:bulletEnabled val="1"/>
        </dgm:presLayoutVars>
      </dgm:prSet>
      <dgm:spPr/>
    </dgm:pt>
    <dgm:pt modelId="{6230DD1A-CEED-4470-981A-671B7F44B251}" type="pres">
      <dgm:prSet presAssocID="{89219771-EBF6-416C-A81E-EFA4E8191CD6}" presName="Name9" presStyleLbl="parChTrans1D2" presStyleIdx="11" presStyleCnt="18"/>
      <dgm:spPr/>
    </dgm:pt>
    <dgm:pt modelId="{FD63D86F-FE80-4D13-BE6A-DBCFA59E1B61}" type="pres">
      <dgm:prSet presAssocID="{89219771-EBF6-416C-A81E-EFA4E8191CD6}" presName="connTx" presStyleLbl="parChTrans1D2" presStyleIdx="11" presStyleCnt="18"/>
      <dgm:spPr/>
    </dgm:pt>
    <dgm:pt modelId="{0543ABE8-D001-4967-B121-DD43FE320F46}" type="pres">
      <dgm:prSet presAssocID="{F09EADDF-4808-490B-9DEA-BFE2E7D059D8}" presName="node" presStyleLbl="node1" presStyleIdx="11" presStyleCnt="18" custScaleX="284686" custRadScaleRad="130930" custRadScaleInc="28060">
        <dgm:presLayoutVars>
          <dgm:bulletEnabled val="1"/>
        </dgm:presLayoutVars>
      </dgm:prSet>
      <dgm:spPr/>
    </dgm:pt>
    <dgm:pt modelId="{A43CCBE9-E4A8-4CEC-9E59-FA0DC5F7EF99}" type="pres">
      <dgm:prSet presAssocID="{BA70C69F-331A-44A7-AF3A-5E793AB117E8}" presName="Name9" presStyleLbl="parChTrans1D2" presStyleIdx="12" presStyleCnt="18"/>
      <dgm:spPr/>
    </dgm:pt>
    <dgm:pt modelId="{A064B4AA-5673-4A40-984B-6D2C733E7E70}" type="pres">
      <dgm:prSet presAssocID="{BA70C69F-331A-44A7-AF3A-5E793AB117E8}" presName="connTx" presStyleLbl="parChTrans1D2" presStyleIdx="12" presStyleCnt="18"/>
      <dgm:spPr/>
    </dgm:pt>
    <dgm:pt modelId="{44B396CA-3FC8-465D-8C7A-A265C0AD9A20}" type="pres">
      <dgm:prSet presAssocID="{AD79EB47-F817-4826-830F-9F13FDE9192F}" presName="node" presStyleLbl="node1" presStyleIdx="12" presStyleCnt="18" custScaleX="321101" custRadScaleRad="164586" custRadScaleInc="25722">
        <dgm:presLayoutVars>
          <dgm:bulletEnabled val="1"/>
        </dgm:presLayoutVars>
      </dgm:prSet>
      <dgm:spPr/>
    </dgm:pt>
    <dgm:pt modelId="{80AF0980-621A-42ED-BBE9-7FC223380EF8}" type="pres">
      <dgm:prSet presAssocID="{03C3E34D-F458-45EC-8269-B96E2FC40081}" presName="Name9" presStyleLbl="parChTrans1D2" presStyleIdx="13" presStyleCnt="18"/>
      <dgm:spPr/>
    </dgm:pt>
    <dgm:pt modelId="{E940855C-5A82-4345-9C26-D1C65801F81B}" type="pres">
      <dgm:prSet presAssocID="{03C3E34D-F458-45EC-8269-B96E2FC40081}" presName="connTx" presStyleLbl="parChTrans1D2" presStyleIdx="13" presStyleCnt="18"/>
      <dgm:spPr/>
    </dgm:pt>
    <dgm:pt modelId="{D0F664DD-D935-4470-9AC5-D362A95548FA}" type="pres">
      <dgm:prSet presAssocID="{EE8AF403-FCA7-4D5E-BC3E-07B71EEE3239}" presName="node" presStyleLbl="node1" presStyleIdx="13" presStyleCnt="18" custScaleX="366703" custRadScaleRad="167040" custRadScaleInc="-55123">
        <dgm:presLayoutVars>
          <dgm:bulletEnabled val="1"/>
        </dgm:presLayoutVars>
      </dgm:prSet>
      <dgm:spPr/>
    </dgm:pt>
    <dgm:pt modelId="{1D569209-59A9-4240-86F3-A10A22733A08}" type="pres">
      <dgm:prSet presAssocID="{07A9DCD3-4424-47E8-9E9D-D71D1AA3AD51}" presName="Name9" presStyleLbl="parChTrans1D2" presStyleIdx="14" presStyleCnt="18"/>
      <dgm:spPr/>
    </dgm:pt>
    <dgm:pt modelId="{DA46B995-65DD-46BA-8CCA-90E4FB8C32E1}" type="pres">
      <dgm:prSet presAssocID="{07A9DCD3-4424-47E8-9E9D-D71D1AA3AD51}" presName="connTx" presStyleLbl="parChTrans1D2" presStyleIdx="14" presStyleCnt="18"/>
      <dgm:spPr/>
    </dgm:pt>
    <dgm:pt modelId="{6226992D-A8AA-48B8-AC57-63BFE906087F}" type="pres">
      <dgm:prSet presAssocID="{F08E02C5-D4C0-42AC-8375-B68FB8725F39}" presName="node" presStyleLbl="node1" presStyleIdx="14" presStyleCnt="18" custScaleX="286360" custRadScaleRad="163353" custRadScaleInc="-146872">
        <dgm:presLayoutVars>
          <dgm:bulletEnabled val="1"/>
        </dgm:presLayoutVars>
      </dgm:prSet>
      <dgm:spPr/>
    </dgm:pt>
    <dgm:pt modelId="{08B34457-0756-4257-9E96-AA0D6DEF3D2D}" type="pres">
      <dgm:prSet presAssocID="{E8170267-4F2C-443B-A78E-58F1FB53A835}" presName="Name9" presStyleLbl="parChTrans1D2" presStyleIdx="15" presStyleCnt="18"/>
      <dgm:spPr/>
    </dgm:pt>
    <dgm:pt modelId="{3B058E66-46C9-42A1-9316-015FB760D898}" type="pres">
      <dgm:prSet presAssocID="{E8170267-4F2C-443B-A78E-58F1FB53A835}" presName="connTx" presStyleLbl="parChTrans1D2" presStyleIdx="15" presStyleCnt="18"/>
      <dgm:spPr/>
    </dgm:pt>
    <dgm:pt modelId="{7A4EEB8F-3ABF-4496-8E7D-E952302292F7}" type="pres">
      <dgm:prSet presAssocID="{EE3A58C9-E3DD-4A3C-927B-6E36BAB8754D}" presName="node" presStyleLbl="node1" presStyleIdx="15" presStyleCnt="18" custScaleX="292191" custRadScaleRad="168075" custRadScaleInc="-231970">
        <dgm:presLayoutVars>
          <dgm:bulletEnabled val="1"/>
        </dgm:presLayoutVars>
      </dgm:prSet>
      <dgm:spPr/>
    </dgm:pt>
    <dgm:pt modelId="{688FAB0F-9D39-4029-9350-5E0D7C24AE4C}" type="pres">
      <dgm:prSet presAssocID="{0685C965-2FBD-4C76-85B3-4B8B2977F81F}" presName="Name9" presStyleLbl="parChTrans1D2" presStyleIdx="16" presStyleCnt="18"/>
      <dgm:spPr/>
    </dgm:pt>
    <dgm:pt modelId="{B5497853-41E1-4E8C-BF5F-42BF6500573A}" type="pres">
      <dgm:prSet presAssocID="{0685C965-2FBD-4C76-85B3-4B8B2977F81F}" presName="connTx" presStyleLbl="parChTrans1D2" presStyleIdx="16" presStyleCnt="18"/>
      <dgm:spPr/>
    </dgm:pt>
    <dgm:pt modelId="{A92A1041-34EA-4852-8622-C984B049D1CF}" type="pres">
      <dgm:prSet presAssocID="{8716C6D5-B3E1-441A-8661-B49AC82CF85E}" presName="node" presStyleLbl="node1" presStyleIdx="16" presStyleCnt="18" custScaleX="281348" custRadScaleRad="176667" custRadScaleInc="-326193">
        <dgm:presLayoutVars>
          <dgm:bulletEnabled val="1"/>
        </dgm:presLayoutVars>
      </dgm:prSet>
      <dgm:spPr/>
    </dgm:pt>
    <dgm:pt modelId="{10ECD1F8-31E0-4AC3-85F6-16B6D30E955C}" type="pres">
      <dgm:prSet presAssocID="{09FCD7DB-DB54-4015-91AF-C7254EE243C9}" presName="Name9" presStyleLbl="parChTrans1D2" presStyleIdx="17" presStyleCnt="18"/>
      <dgm:spPr/>
    </dgm:pt>
    <dgm:pt modelId="{B752CD39-9CDF-4C82-95E4-B50FC2D555D8}" type="pres">
      <dgm:prSet presAssocID="{09FCD7DB-DB54-4015-91AF-C7254EE243C9}" presName="connTx" presStyleLbl="parChTrans1D2" presStyleIdx="17" presStyleCnt="18"/>
      <dgm:spPr/>
    </dgm:pt>
    <dgm:pt modelId="{EC27CF2A-8B3C-4735-A873-718D57B42A29}" type="pres">
      <dgm:prSet presAssocID="{FCF6035B-DA7C-4BF8-9483-AEDF174F52B0}" presName="node" presStyleLbl="node1" presStyleIdx="17" presStyleCnt="18" custScaleX="293677" custRadScaleRad="173581" custRadScaleInc="-412653">
        <dgm:presLayoutVars>
          <dgm:bulletEnabled val="1"/>
        </dgm:presLayoutVars>
      </dgm:prSet>
      <dgm:spPr/>
    </dgm:pt>
  </dgm:ptLst>
  <dgm:cxnLst>
    <dgm:cxn modelId="{97951500-7FD5-42C7-B131-D5859953CE3D}" type="presOf" srcId="{76E90DD7-7BCD-41E6-973D-38268B5844D1}" destId="{B599181A-DEB2-44AB-A5A5-D9610A399F22}" srcOrd="1" destOrd="0" presId="urn:microsoft.com/office/officeart/2005/8/layout/radial1"/>
    <dgm:cxn modelId="{E2499304-2AA4-4542-865D-1938E6B8B4A9}" type="presOf" srcId="{07A9DCD3-4424-47E8-9E9D-D71D1AA3AD51}" destId="{DA46B995-65DD-46BA-8CCA-90E4FB8C32E1}" srcOrd="1" destOrd="0" presId="urn:microsoft.com/office/officeart/2005/8/layout/radial1"/>
    <dgm:cxn modelId="{BB7B9907-AA03-435A-81A1-8B3536BA6F12}" srcId="{2E91C483-4920-4909-8D09-AC6857298813}" destId="{70B52D0A-5FB7-4F58-8052-E4FD1F0FF19C}" srcOrd="9" destOrd="0" parTransId="{6D849436-75D5-4AAD-968E-2038BC90CA04}" sibTransId="{54551DC1-018E-4D1C-8A86-57D04C6C4CEA}"/>
    <dgm:cxn modelId="{4C053B0E-1786-4A98-BF6D-CEB59C55DF0B}" srcId="{2E91C483-4920-4909-8D09-AC6857298813}" destId="{2ABA4669-61CE-44A1-B6E1-7660BAE4DBAF}" srcOrd="5" destOrd="0" parTransId="{81C27DB2-587D-4894-8165-577A292333E6}" sibTransId="{FC63DC66-5A37-4CE6-AD2C-753CD5F24C1F}"/>
    <dgm:cxn modelId="{C6DDCF10-4533-410E-A689-77F8431507B0}" type="presOf" srcId="{FCF6035B-DA7C-4BF8-9483-AEDF174F52B0}" destId="{EC27CF2A-8B3C-4735-A873-718D57B42A29}" srcOrd="0" destOrd="0" presId="urn:microsoft.com/office/officeart/2005/8/layout/radial1"/>
    <dgm:cxn modelId="{A7A1F912-00F7-4B23-B56F-AAA545082B71}" srcId="{2E91C483-4920-4909-8D09-AC6857298813}" destId="{C2D9836C-F543-4DB9-B70C-7CA4178E50C8}" srcOrd="4" destOrd="0" parTransId="{59AAFA08-CFBE-4AA7-9107-E9EECB49C84C}" sibTransId="{238A33F7-3881-4E7F-AE08-D8EB0BC7FBEC}"/>
    <dgm:cxn modelId="{FAA2AD24-AB75-4093-8634-F498145915F3}" type="presOf" srcId="{09FCD7DB-DB54-4015-91AF-C7254EE243C9}" destId="{10ECD1F8-31E0-4AC3-85F6-16B6D30E955C}" srcOrd="0" destOrd="0" presId="urn:microsoft.com/office/officeart/2005/8/layout/radial1"/>
    <dgm:cxn modelId="{5A6E6025-0EE5-4495-9235-73DE936BC0D6}" type="presOf" srcId="{A9DADC0E-2650-4889-91AB-22399BBFD763}" destId="{C8FE8294-2B36-4F76-AE7C-6BA4A2A2E1A6}" srcOrd="0" destOrd="0" presId="urn:microsoft.com/office/officeart/2005/8/layout/radial1"/>
    <dgm:cxn modelId="{4A9BC325-99DA-42EE-B9A2-981F28130A39}" type="presOf" srcId="{46BCE6A3-6748-445A-9CBA-F8B5F4BD04C3}" destId="{BD3298AF-D4BB-4B05-8917-E7D84FFAAB0C}" srcOrd="1" destOrd="0" presId="urn:microsoft.com/office/officeart/2005/8/layout/radial1"/>
    <dgm:cxn modelId="{0D778A26-2315-440E-AD39-6F9BE465C9E4}" srcId="{2E91C483-4920-4909-8D09-AC6857298813}" destId="{8B650724-0D43-4525-9226-4D7FE293984F}" srcOrd="1" destOrd="0" parTransId="{9891D127-31C2-4061-942B-AFA389C053A9}" sibTransId="{C9CBB55A-785A-4CD1-AEAE-DC0DE08C2C72}"/>
    <dgm:cxn modelId="{B827EA26-5AA6-4C05-AF64-B2DC86BC19E9}" type="presOf" srcId="{F08E02C5-D4C0-42AC-8375-B68FB8725F39}" destId="{6226992D-A8AA-48B8-AC57-63BFE906087F}" srcOrd="0" destOrd="0" presId="urn:microsoft.com/office/officeart/2005/8/layout/radial1"/>
    <dgm:cxn modelId="{9107782B-2DB0-488E-BCD7-72227A50D84C}" type="presOf" srcId="{44CDFEA9-C88E-4452-AE98-ABC2518A7BE2}" destId="{F6963C16-4D9D-4FBB-8BE7-6C79207B39C4}" srcOrd="0" destOrd="0" presId="urn:microsoft.com/office/officeart/2005/8/layout/radial1"/>
    <dgm:cxn modelId="{34B5B731-1607-40B0-B588-7BB0DF0E2DAE}" type="presOf" srcId="{89219771-EBF6-416C-A81E-EFA4E8191CD6}" destId="{FD63D86F-FE80-4D13-BE6A-DBCFA59E1B61}" srcOrd="1" destOrd="0" presId="urn:microsoft.com/office/officeart/2005/8/layout/radial1"/>
    <dgm:cxn modelId="{4418E632-B575-4743-BE5D-1C4889D324EE}" type="presOf" srcId="{EE3A58C9-E3DD-4A3C-927B-6E36BAB8754D}" destId="{7A4EEB8F-3ABF-4496-8E7D-E952302292F7}" srcOrd="0" destOrd="0" presId="urn:microsoft.com/office/officeart/2005/8/layout/radial1"/>
    <dgm:cxn modelId="{6200EF37-2D86-4A03-AFD1-CD538466A309}" type="presOf" srcId="{07A9DCD3-4424-47E8-9E9D-D71D1AA3AD51}" destId="{1D569209-59A9-4240-86F3-A10A22733A08}" srcOrd="0" destOrd="0" presId="urn:microsoft.com/office/officeart/2005/8/layout/radial1"/>
    <dgm:cxn modelId="{EC6BC039-FA76-43E6-81C2-C64D1BC2A4D9}" type="presOf" srcId="{BA70C69F-331A-44A7-AF3A-5E793AB117E8}" destId="{A43CCBE9-E4A8-4CEC-9E59-FA0DC5F7EF99}" srcOrd="0" destOrd="0" presId="urn:microsoft.com/office/officeart/2005/8/layout/radial1"/>
    <dgm:cxn modelId="{3287223A-22C4-4332-BA0C-5D79EEF4CB7E}" type="presOf" srcId="{CBE80573-CC5B-4BE6-B17A-E3D63F090931}" destId="{21B81492-CA9C-490C-AB58-C41BB74496DF}" srcOrd="0" destOrd="0" presId="urn:microsoft.com/office/officeart/2005/8/layout/radial1"/>
    <dgm:cxn modelId="{9BECDE3A-456E-4E69-9A92-38D85D6EDC5C}" type="presOf" srcId="{5249F77D-B3FF-41F7-B200-BF676DCD3F67}" destId="{1C64DCBF-2DA3-4101-9A8B-5AC3086DFEA1}" srcOrd="0" destOrd="0" presId="urn:microsoft.com/office/officeart/2005/8/layout/radial1"/>
    <dgm:cxn modelId="{5AD13D3B-C21F-45DB-9575-3785347DCCCC}" type="presOf" srcId="{6D849436-75D5-4AAD-968E-2038BC90CA04}" destId="{C4344F01-2BDE-4852-86D4-89D332FEECE8}" srcOrd="0" destOrd="0" presId="urn:microsoft.com/office/officeart/2005/8/layout/radial1"/>
    <dgm:cxn modelId="{C642CA3C-59B6-400A-B070-D11C13194AD7}" srcId="{2E91C483-4920-4909-8D09-AC6857298813}" destId="{FCF6035B-DA7C-4BF8-9483-AEDF174F52B0}" srcOrd="17" destOrd="0" parTransId="{09FCD7DB-DB54-4015-91AF-C7254EE243C9}" sibTransId="{13361DCC-2193-420A-91C2-7AD4350DEB02}"/>
    <dgm:cxn modelId="{D57BDC3C-D020-4F68-8B1D-B2A9E650890B}" type="presOf" srcId="{59AAFA08-CFBE-4AA7-9107-E9EECB49C84C}" destId="{C6F81E86-893B-4500-90AB-9ED1A69A52CF}" srcOrd="1" destOrd="0" presId="urn:microsoft.com/office/officeart/2005/8/layout/radial1"/>
    <dgm:cxn modelId="{0165B164-5D75-41B0-9369-2944B869EAF9}" type="presOf" srcId="{70B52D0A-5FB7-4F58-8052-E4FD1F0FF19C}" destId="{0F621F0D-4148-4872-AB81-41F51E751AD0}" srcOrd="0" destOrd="0" presId="urn:microsoft.com/office/officeart/2005/8/layout/radial1"/>
    <dgm:cxn modelId="{59F91646-1BF3-4E7E-A3F9-5B89E733DCE3}" type="presOf" srcId="{EE8AF403-FCA7-4D5E-BC3E-07B71EEE3239}" destId="{D0F664DD-D935-4470-9AC5-D362A95548FA}" srcOrd="0" destOrd="0" presId="urn:microsoft.com/office/officeart/2005/8/layout/radial1"/>
    <dgm:cxn modelId="{F7693968-9DCC-4649-8FCB-B601BD273F84}" type="presOf" srcId="{AD79EB47-F817-4826-830F-9F13FDE9192F}" destId="{44B396CA-3FC8-465D-8C7A-A265C0AD9A20}" srcOrd="0" destOrd="0" presId="urn:microsoft.com/office/officeart/2005/8/layout/radial1"/>
    <dgm:cxn modelId="{89179649-6919-4303-AE2C-FE9D2363C1DA}" srcId="{2E91C483-4920-4909-8D09-AC6857298813}" destId="{EE8AF403-FCA7-4D5E-BC3E-07B71EEE3239}" srcOrd="13" destOrd="0" parTransId="{03C3E34D-F458-45EC-8269-B96E2FC40081}" sibTransId="{5CB9754A-A972-4743-8624-0E49F4CEE9BB}"/>
    <dgm:cxn modelId="{FA03374C-C0B7-42C7-9401-101E806FB67E}" type="presOf" srcId="{89219771-EBF6-416C-A81E-EFA4E8191CD6}" destId="{6230DD1A-CEED-4470-981A-671B7F44B251}" srcOrd="0" destOrd="0" presId="urn:microsoft.com/office/officeart/2005/8/layout/radial1"/>
    <dgm:cxn modelId="{F27C616C-4D07-4DD8-ADEE-631ED03D7044}" type="presOf" srcId="{E8170267-4F2C-443B-A78E-58F1FB53A835}" destId="{08B34457-0756-4257-9E96-AA0D6DEF3D2D}" srcOrd="0" destOrd="0" presId="urn:microsoft.com/office/officeart/2005/8/layout/radial1"/>
    <dgm:cxn modelId="{FC14A24D-C372-4CE6-9CBB-52D2CA5CF91B}" type="presOf" srcId="{26D670AF-FC94-4142-AFF1-24CA479028D0}" destId="{63EE40DF-8E16-476A-89E2-BC031645BD63}" srcOrd="0" destOrd="0" presId="urn:microsoft.com/office/officeart/2005/8/layout/radial1"/>
    <dgm:cxn modelId="{C026AA6E-62E4-4FCB-A282-EF149B15A1C2}" type="presOf" srcId="{77BAB43D-E13E-4FBA-A302-B5E5D38EFC9C}" destId="{714A108A-E12A-48CC-9E0A-20C97D641810}" srcOrd="0" destOrd="0" presId="urn:microsoft.com/office/officeart/2005/8/layout/radial1"/>
    <dgm:cxn modelId="{2171DA6E-7670-41D0-A4D2-A29D99BA81E8}" type="presOf" srcId="{81C27DB2-587D-4894-8165-577A292333E6}" destId="{6FD7466B-7FD2-429A-AFFD-507FE535CA7C}" srcOrd="0" destOrd="0" presId="urn:microsoft.com/office/officeart/2005/8/layout/radial1"/>
    <dgm:cxn modelId="{83F45D4F-5E1F-4F87-BB07-EE3D9F164C59}" type="presOf" srcId="{CD65016C-8F18-40F8-BB34-1AEF0FBFC9D1}" destId="{4AB98694-8A03-4D7E-ADB4-E1356EDC49E8}" srcOrd="0" destOrd="0" presId="urn:microsoft.com/office/officeart/2005/8/layout/radial1"/>
    <dgm:cxn modelId="{FF38726F-A5F8-4FFF-A034-2B420B95BF1E}" type="presOf" srcId="{44CDFEA9-C88E-4452-AE98-ABC2518A7BE2}" destId="{E2BFEC42-6777-4A8F-99FE-20C7D3D77892}" srcOrd="1" destOrd="0" presId="urn:microsoft.com/office/officeart/2005/8/layout/radial1"/>
    <dgm:cxn modelId="{534F6952-C328-4719-AA71-0441D0F6BB9B}" type="presOf" srcId="{03C3E34D-F458-45EC-8269-B96E2FC40081}" destId="{80AF0980-621A-42ED-BBE9-7FC223380EF8}" srcOrd="0" destOrd="0" presId="urn:microsoft.com/office/officeart/2005/8/layout/radial1"/>
    <dgm:cxn modelId="{AFFB4D52-E3C6-4B56-893F-FCFE8181DD80}" srcId="{2E91C483-4920-4909-8D09-AC6857298813}" destId="{F08E02C5-D4C0-42AC-8375-B68FB8725F39}" srcOrd="14" destOrd="0" parTransId="{07A9DCD3-4424-47E8-9E9D-D71D1AA3AD51}" sibTransId="{7192C036-647A-41FE-BDA4-7898351650A6}"/>
    <dgm:cxn modelId="{9EBA4A53-3192-413C-AAD2-C0242C20AF1E}" srcId="{2E91C483-4920-4909-8D09-AC6857298813}" destId="{77BAB43D-E13E-4FBA-A302-B5E5D38EFC9C}" srcOrd="10" destOrd="0" parTransId="{91C6319A-CC8B-4293-BCF5-0D3554F9580D}" sibTransId="{50487DDB-E031-4178-9871-A9EDE5281CD0}"/>
    <dgm:cxn modelId="{B7D73975-87FA-4D24-9108-535382348EF3}" srcId="{2E91C483-4920-4909-8D09-AC6857298813}" destId="{EE3A58C9-E3DD-4A3C-927B-6E36BAB8754D}" srcOrd="15" destOrd="0" parTransId="{E8170267-4F2C-443B-A78E-58F1FB53A835}" sibTransId="{8729B2DA-12EE-486B-89A7-5F841F596724}"/>
    <dgm:cxn modelId="{77EB2A56-0C5A-44C3-9303-AB7F80850F21}" type="presOf" srcId="{91C6319A-CC8B-4293-BCF5-0D3554F9580D}" destId="{84A3FD8C-7B67-4B7D-A05C-BC9A800A3A1A}" srcOrd="0" destOrd="0" presId="urn:microsoft.com/office/officeart/2005/8/layout/radial1"/>
    <dgm:cxn modelId="{111B6D59-6752-402C-A10B-A97FFF29AEDC}" type="presOf" srcId="{CD65016C-8F18-40F8-BB34-1AEF0FBFC9D1}" destId="{A8FDFE63-7E41-42B8-ACB4-3C0251830812}" srcOrd="1" destOrd="0" presId="urn:microsoft.com/office/officeart/2005/8/layout/radial1"/>
    <dgm:cxn modelId="{10FB977B-81AC-4DE8-AEA2-1251010DB7F0}" type="presOf" srcId="{E8170267-4F2C-443B-A78E-58F1FB53A835}" destId="{3B058E66-46C9-42A1-9316-015FB760D898}" srcOrd="1" destOrd="0" presId="urn:microsoft.com/office/officeart/2005/8/layout/radial1"/>
    <dgm:cxn modelId="{AA1CF27B-66C1-442B-8F3C-E95A285F4688}" srcId="{2E91C483-4920-4909-8D09-AC6857298813}" destId="{0DA55A82-4073-49E2-81E0-CA667D4E4DD2}" srcOrd="0" destOrd="0" parTransId="{44CDFEA9-C88E-4452-AE98-ABC2518A7BE2}" sibTransId="{DE6A60C5-6824-4FEB-9ECB-34C1D5B5222F}"/>
    <dgm:cxn modelId="{C5D4087D-2413-4A07-9C9E-77E6A5EBC487}" type="presOf" srcId="{6D849436-75D5-4AAD-968E-2038BC90CA04}" destId="{FE2C35FE-36E2-45A3-9DA6-5F6A0D2A71B4}" srcOrd="1" destOrd="0" presId="urn:microsoft.com/office/officeart/2005/8/layout/radial1"/>
    <dgm:cxn modelId="{99E7E17F-55F6-4054-A609-21BAC0746A37}" type="presOf" srcId="{03C3E34D-F458-45EC-8269-B96E2FC40081}" destId="{E940855C-5A82-4345-9C26-D1C65801F81B}" srcOrd="1" destOrd="0" presId="urn:microsoft.com/office/officeart/2005/8/layout/radial1"/>
    <dgm:cxn modelId="{34A60383-CF30-4B87-82AC-1653B2F51382}" type="presOf" srcId="{8716C6D5-B3E1-441A-8661-B49AC82CF85E}" destId="{A92A1041-34EA-4852-8622-C984B049D1CF}" srcOrd="0" destOrd="0" presId="urn:microsoft.com/office/officeart/2005/8/layout/radial1"/>
    <dgm:cxn modelId="{8C02A686-B4B7-4465-A709-0BD0993197DA}" srcId="{5249F77D-B3FF-41F7-B200-BF676DCD3F67}" destId="{2E91C483-4920-4909-8D09-AC6857298813}" srcOrd="0" destOrd="0" parTransId="{B927D813-63DB-40D4-BE2A-E911FD9E42BD}" sibTransId="{7DE411FE-D409-4A27-B5C8-E5BFA7BF0270}"/>
    <dgm:cxn modelId="{B35EC88D-9CE1-4FA1-86B2-B3CCFB008A3B}" srcId="{2E91C483-4920-4909-8D09-AC6857298813}" destId="{94743FF1-11E1-4AB0-9C57-84669F4AB023}" srcOrd="8" destOrd="0" parTransId="{CD65016C-8F18-40F8-BB34-1AEF0FBFC9D1}" sibTransId="{C48FB42E-BF73-4377-A515-CFCD33E2A0FC}"/>
    <dgm:cxn modelId="{1EF3CF9B-E0B3-4C27-8ED2-566CCE623D2D}" type="presOf" srcId="{0685C965-2FBD-4C76-85B3-4B8B2977F81F}" destId="{B5497853-41E1-4E8C-BF5F-42BF6500573A}" srcOrd="1" destOrd="0" presId="urn:microsoft.com/office/officeart/2005/8/layout/radial1"/>
    <dgm:cxn modelId="{1AD8839C-5386-4A58-890E-97D920858FFF}" srcId="{2E91C483-4920-4909-8D09-AC6857298813}" destId="{F09EADDF-4808-490B-9DEA-BFE2E7D059D8}" srcOrd="11" destOrd="0" parTransId="{89219771-EBF6-416C-A81E-EFA4E8191CD6}" sibTransId="{2C38C62A-A1EE-4E5A-827E-BE52323D9658}"/>
    <dgm:cxn modelId="{AD813F9F-B518-4C87-8879-A72A2C3C431C}" srcId="{2E91C483-4920-4909-8D09-AC6857298813}" destId="{26D670AF-FC94-4142-AFF1-24CA479028D0}" srcOrd="6" destOrd="0" parTransId="{46BCE6A3-6748-445A-9CBA-F8B5F4BD04C3}" sibTransId="{2B37F6E7-7063-4757-9B68-767B45F3C65A}"/>
    <dgm:cxn modelId="{830557A1-828B-4367-B438-4C902F0A30B5}" type="presOf" srcId="{9891D127-31C2-4061-942B-AFA389C053A9}" destId="{5DFDEFB9-A775-4E29-A5DA-F908370BA643}" srcOrd="1" destOrd="0" presId="urn:microsoft.com/office/officeart/2005/8/layout/radial1"/>
    <dgm:cxn modelId="{71A15FA4-F574-4703-BC3B-401D166B9D22}" type="presOf" srcId="{0685C965-2FBD-4C76-85B3-4B8B2977F81F}" destId="{688FAB0F-9D39-4029-9350-5E0D7C24AE4C}" srcOrd="0" destOrd="0" presId="urn:microsoft.com/office/officeart/2005/8/layout/radial1"/>
    <dgm:cxn modelId="{3EB826A8-93AC-4787-B9A3-1AA5BA06998B}" type="presOf" srcId="{F09EADDF-4808-490B-9DEA-BFE2E7D059D8}" destId="{0543ABE8-D001-4967-B121-DD43FE320F46}" srcOrd="0" destOrd="0" presId="urn:microsoft.com/office/officeart/2005/8/layout/radial1"/>
    <dgm:cxn modelId="{DBC247AA-14E0-44D1-9E10-E6105D159786}" type="presOf" srcId="{2ABA4669-61CE-44A1-B6E1-7660BAE4DBAF}" destId="{AC44892B-64EE-4EB7-BC27-117694FF6E71}" srcOrd="0" destOrd="0" presId="urn:microsoft.com/office/officeart/2005/8/layout/radial1"/>
    <dgm:cxn modelId="{2FEE92B2-D16A-4492-8CCA-E6A0F623EEE8}" type="presOf" srcId="{76E90DD7-7BCD-41E6-973D-38268B5844D1}" destId="{4E84AB80-EBC9-4B6E-9E55-E77C976CD919}" srcOrd="0" destOrd="0" presId="urn:microsoft.com/office/officeart/2005/8/layout/radial1"/>
    <dgm:cxn modelId="{785B60B4-A12A-4445-BF38-3C3273FB219F}" type="presOf" srcId="{2E91C483-4920-4909-8D09-AC6857298813}" destId="{6BEEAB4D-9C62-43AC-833A-A963F32ADDDB}" srcOrd="0" destOrd="0" presId="urn:microsoft.com/office/officeart/2005/8/layout/radial1"/>
    <dgm:cxn modelId="{0C6292BD-7D50-4D35-812D-B247841630C9}" type="presOf" srcId="{C2D9836C-F543-4DB9-B70C-7CA4178E50C8}" destId="{533A7F67-F18B-4522-A578-55BC7586845D}" srcOrd="0" destOrd="0" presId="urn:microsoft.com/office/officeart/2005/8/layout/radial1"/>
    <dgm:cxn modelId="{740161C1-8B14-4F4C-9F3A-4A3E8EE3BE97}" type="presOf" srcId="{1B58C615-67F7-4A76-873B-2B01DE9655FC}" destId="{8B2BC0F2-1628-4C1C-B978-0226B994600A}" srcOrd="0" destOrd="0" presId="urn:microsoft.com/office/officeart/2005/8/layout/radial1"/>
    <dgm:cxn modelId="{AC903EC2-17FE-4CB7-9DCC-F4B5982C3B59}" type="presOf" srcId="{30FFD863-D402-4DAA-BE98-340747796B83}" destId="{63061D32-41DD-464D-839E-F8A53BAD4E29}" srcOrd="0" destOrd="0" presId="urn:microsoft.com/office/officeart/2005/8/layout/radial1"/>
    <dgm:cxn modelId="{893C92C2-E9BF-4D77-8F6C-C32AD6DA3500}" type="presOf" srcId="{30FFD863-D402-4DAA-BE98-340747796B83}" destId="{199C45BE-C076-439F-B140-1DE3BCE7C53D}" srcOrd="1" destOrd="0" presId="urn:microsoft.com/office/officeart/2005/8/layout/radial1"/>
    <dgm:cxn modelId="{D34F66C5-CA45-417B-8B36-1A1DE263D506}" type="presOf" srcId="{BA70C69F-331A-44A7-AF3A-5E793AB117E8}" destId="{A064B4AA-5673-4A40-984B-6D2C733E7E70}" srcOrd="1" destOrd="0" presId="urn:microsoft.com/office/officeart/2005/8/layout/radial1"/>
    <dgm:cxn modelId="{A93706CB-F2B5-445D-8059-97F48E319F7C}" type="presOf" srcId="{9891D127-31C2-4061-942B-AFA389C053A9}" destId="{EF944F3E-6A5C-43B2-8217-9F348345E881}" srcOrd="0" destOrd="0" presId="urn:microsoft.com/office/officeart/2005/8/layout/radial1"/>
    <dgm:cxn modelId="{BC49EACD-8DFD-42DE-B3C3-B5243AA39BA5}" srcId="{2E91C483-4920-4909-8D09-AC6857298813}" destId="{AD79EB47-F817-4826-830F-9F13FDE9192F}" srcOrd="12" destOrd="0" parTransId="{BA70C69F-331A-44A7-AF3A-5E793AB117E8}" sibTransId="{A0446845-9A8E-41DB-9083-A0CED7674059}"/>
    <dgm:cxn modelId="{4A5C08D4-CCE3-4071-A637-4DD1B7D09BD8}" srcId="{2E91C483-4920-4909-8D09-AC6857298813}" destId="{A9DADC0E-2650-4889-91AB-22399BBFD763}" srcOrd="2" destOrd="0" parTransId="{76E90DD7-7BCD-41E6-973D-38268B5844D1}" sibTransId="{F4B968F2-EB74-454A-AC1F-807177712A54}"/>
    <dgm:cxn modelId="{FF1E0AD4-68B5-45A9-942F-D9AA79BF1108}" type="presOf" srcId="{94743FF1-11E1-4AB0-9C57-84669F4AB023}" destId="{57D4F336-C2DB-4AD2-98F7-3C7848585A90}" srcOrd="0" destOrd="0" presId="urn:microsoft.com/office/officeart/2005/8/layout/radial1"/>
    <dgm:cxn modelId="{02A423D4-517A-49D5-BAE5-63DE8D03CB14}" type="presOf" srcId="{91C6319A-CC8B-4293-BCF5-0D3554F9580D}" destId="{84275A4F-4945-4571-B80A-7745E55C7C89}" srcOrd="1" destOrd="0" presId="urn:microsoft.com/office/officeart/2005/8/layout/radial1"/>
    <dgm:cxn modelId="{1233A6D5-CFA4-4278-AA3B-A50DCA9EA852}" type="presOf" srcId="{46BCE6A3-6748-445A-9CBA-F8B5F4BD04C3}" destId="{9B70AA11-4D4F-4F97-BFA0-F478A2B7E7A1}" srcOrd="0" destOrd="0" presId="urn:microsoft.com/office/officeart/2005/8/layout/radial1"/>
    <dgm:cxn modelId="{7FED4EDA-0FA2-46F2-B878-657CADA8DBF2}" srcId="{2E91C483-4920-4909-8D09-AC6857298813}" destId="{8716C6D5-B3E1-441A-8661-B49AC82CF85E}" srcOrd="16" destOrd="0" parTransId="{0685C965-2FBD-4C76-85B3-4B8B2977F81F}" sibTransId="{94E4729F-D79B-4098-8A54-806CFF81222C}"/>
    <dgm:cxn modelId="{027E7EE4-119D-4F39-87EE-327F3751341B}" srcId="{2E91C483-4920-4909-8D09-AC6857298813}" destId="{1B58C615-67F7-4A76-873B-2B01DE9655FC}" srcOrd="7" destOrd="0" parTransId="{56676CB8-4788-4E12-90F1-24AFC7C5807E}" sibTransId="{C64CBDC6-2C7B-41E9-903C-EDB965399B91}"/>
    <dgm:cxn modelId="{140A95E4-86E3-4E00-8143-624DD2FA9785}" type="presOf" srcId="{0DA55A82-4073-49E2-81E0-CA667D4E4DD2}" destId="{7D6E041D-2782-4123-808B-642D37FDCC16}" srcOrd="0" destOrd="0" presId="urn:microsoft.com/office/officeart/2005/8/layout/radial1"/>
    <dgm:cxn modelId="{399285E7-7EB7-4523-929E-3E439115C119}" type="presOf" srcId="{56676CB8-4788-4E12-90F1-24AFC7C5807E}" destId="{816BF6C4-21C2-48D8-9CE2-A454FC7C6D9B}" srcOrd="0" destOrd="0" presId="urn:microsoft.com/office/officeart/2005/8/layout/radial1"/>
    <dgm:cxn modelId="{46EA60E8-055A-4557-8970-03444EFCE79D}" type="presOf" srcId="{8B650724-0D43-4525-9226-4D7FE293984F}" destId="{24928FF4-2F63-44C3-8124-F694E2FDB76F}" srcOrd="0" destOrd="0" presId="urn:microsoft.com/office/officeart/2005/8/layout/radial1"/>
    <dgm:cxn modelId="{EF90B8F3-3CF7-4D56-B599-34DD7679BE59}" type="presOf" srcId="{59AAFA08-CFBE-4AA7-9107-E9EECB49C84C}" destId="{FF6EBF87-2278-4B3D-9082-BB320B74045B}" srcOrd="0" destOrd="0" presId="urn:microsoft.com/office/officeart/2005/8/layout/radial1"/>
    <dgm:cxn modelId="{E40401F5-6842-4A2F-925F-FD062AE3F1C7}" srcId="{2E91C483-4920-4909-8D09-AC6857298813}" destId="{CBE80573-CC5B-4BE6-B17A-E3D63F090931}" srcOrd="3" destOrd="0" parTransId="{30FFD863-D402-4DAA-BE98-340747796B83}" sibTransId="{E224BDFA-642A-4E12-9417-8915CDAFA41A}"/>
    <dgm:cxn modelId="{23B25CF7-6BFB-4F5F-851A-CA421E2BA287}" type="presOf" srcId="{09FCD7DB-DB54-4015-91AF-C7254EE243C9}" destId="{B752CD39-9CDF-4C82-95E4-B50FC2D555D8}" srcOrd="1" destOrd="0" presId="urn:microsoft.com/office/officeart/2005/8/layout/radial1"/>
    <dgm:cxn modelId="{AC3A7DFB-870B-4EDC-9F7C-4CD3EDA3CCA1}" type="presOf" srcId="{56676CB8-4788-4E12-90F1-24AFC7C5807E}" destId="{E8724E98-9776-4BB1-B354-1983F1551F42}" srcOrd="1" destOrd="0" presId="urn:microsoft.com/office/officeart/2005/8/layout/radial1"/>
    <dgm:cxn modelId="{4FB9D5FC-A00F-4260-95C2-3D677B44F070}" type="presOf" srcId="{81C27DB2-587D-4894-8165-577A292333E6}" destId="{9EF8FB43-6257-47FE-B312-C5DA949EF5FE}" srcOrd="1" destOrd="0" presId="urn:microsoft.com/office/officeart/2005/8/layout/radial1"/>
    <dgm:cxn modelId="{677AFDAA-1BD1-4076-B12D-64302B27538E}" type="presParOf" srcId="{1C64DCBF-2DA3-4101-9A8B-5AC3086DFEA1}" destId="{6BEEAB4D-9C62-43AC-833A-A963F32ADDDB}" srcOrd="0" destOrd="0" presId="urn:microsoft.com/office/officeart/2005/8/layout/radial1"/>
    <dgm:cxn modelId="{729EB956-D79D-409A-8163-80E79DE4D9FC}" type="presParOf" srcId="{1C64DCBF-2DA3-4101-9A8B-5AC3086DFEA1}" destId="{F6963C16-4D9D-4FBB-8BE7-6C79207B39C4}" srcOrd="1" destOrd="0" presId="urn:microsoft.com/office/officeart/2005/8/layout/radial1"/>
    <dgm:cxn modelId="{78FA8CA7-3A50-4631-B626-9B0296ED825D}" type="presParOf" srcId="{F6963C16-4D9D-4FBB-8BE7-6C79207B39C4}" destId="{E2BFEC42-6777-4A8F-99FE-20C7D3D77892}" srcOrd="0" destOrd="0" presId="urn:microsoft.com/office/officeart/2005/8/layout/radial1"/>
    <dgm:cxn modelId="{FEB4DEB5-BF4A-4BF9-A510-3DBA18E86ABE}" type="presParOf" srcId="{1C64DCBF-2DA3-4101-9A8B-5AC3086DFEA1}" destId="{7D6E041D-2782-4123-808B-642D37FDCC16}" srcOrd="2" destOrd="0" presId="urn:microsoft.com/office/officeart/2005/8/layout/radial1"/>
    <dgm:cxn modelId="{E5FE5FAE-9447-4CBA-8555-C84B48B4973F}" type="presParOf" srcId="{1C64DCBF-2DA3-4101-9A8B-5AC3086DFEA1}" destId="{EF944F3E-6A5C-43B2-8217-9F348345E881}" srcOrd="3" destOrd="0" presId="urn:microsoft.com/office/officeart/2005/8/layout/radial1"/>
    <dgm:cxn modelId="{AF3BD041-1460-42A7-95BD-BD08465BB3F3}" type="presParOf" srcId="{EF944F3E-6A5C-43B2-8217-9F348345E881}" destId="{5DFDEFB9-A775-4E29-A5DA-F908370BA643}" srcOrd="0" destOrd="0" presId="urn:microsoft.com/office/officeart/2005/8/layout/radial1"/>
    <dgm:cxn modelId="{E0714481-29EE-408F-A63D-A92679DB919C}" type="presParOf" srcId="{1C64DCBF-2DA3-4101-9A8B-5AC3086DFEA1}" destId="{24928FF4-2F63-44C3-8124-F694E2FDB76F}" srcOrd="4" destOrd="0" presId="urn:microsoft.com/office/officeart/2005/8/layout/radial1"/>
    <dgm:cxn modelId="{71716D46-A43C-4FB4-9D75-C578AB448741}" type="presParOf" srcId="{1C64DCBF-2DA3-4101-9A8B-5AC3086DFEA1}" destId="{4E84AB80-EBC9-4B6E-9E55-E77C976CD919}" srcOrd="5" destOrd="0" presId="urn:microsoft.com/office/officeart/2005/8/layout/radial1"/>
    <dgm:cxn modelId="{223809D5-B922-402D-97F8-D9E593BDDF9E}" type="presParOf" srcId="{4E84AB80-EBC9-4B6E-9E55-E77C976CD919}" destId="{B599181A-DEB2-44AB-A5A5-D9610A399F22}" srcOrd="0" destOrd="0" presId="urn:microsoft.com/office/officeart/2005/8/layout/radial1"/>
    <dgm:cxn modelId="{5BCE6775-742C-4606-AEB1-EA0002A2512A}" type="presParOf" srcId="{1C64DCBF-2DA3-4101-9A8B-5AC3086DFEA1}" destId="{C8FE8294-2B36-4F76-AE7C-6BA4A2A2E1A6}" srcOrd="6" destOrd="0" presId="urn:microsoft.com/office/officeart/2005/8/layout/radial1"/>
    <dgm:cxn modelId="{A912CABE-652F-4C8A-9BF8-D76D3FF3F292}" type="presParOf" srcId="{1C64DCBF-2DA3-4101-9A8B-5AC3086DFEA1}" destId="{63061D32-41DD-464D-839E-F8A53BAD4E29}" srcOrd="7" destOrd="0" presId="urn:microsoft.com/office/officeart/2005/8/layout/radial1"/>
    <dgm:cxn modelId="{370C39A1-518E-4FFD-9CD5-FA00F687EEE4}" type="presParOf" srcId="{63061D32-41DD-464D-839E-F8A53BAD4E29}" destId="{199C45BE-C076-439F-B140-1DE3BCE7C53D}" srcOrd="0" destOrd="0" presId="urn:microsoft.com/office/officeart/2005/8/layout/radial1"/>
    <dgm:cxn modelId="{3D05285B-19A2-46DE-A2F6-F1C52FC86274}" type="presParOf" srcId="{1C64DCBF-2DA3-4101-9A8B-5AC3086DFEA1}" destId="{21B81492-CA9C-490C-AB58-C41BB74496DF}" srcOrd="8" destOrd="0" presId="urn:microsoft.com/office/officeart/2005/8/layout/radial1"/>
    <dgm:cxn modelId="{8BF5FC6E-9F1A-4103-A6D4-451D5FAE1FC6}" type="presParOf" srcId="{1C64DCBF-2DA3-4101-9A8B-5AC3086DFEA1}" destId="{FF6EBF87-2278-4B3D-9082-BB320B74045B}" srcOrd="9" destOrd="0" presId="urn:microsoft.com/office/officeart/2005/8/layout/radial1"/>
    <dgm:cxn modelId="{07CD9824-D406-45E2-B5E5-93C7B1099FFD}" type="presParOf" srcId="{FF6EBF87-2278-4B3D-9082-BB320B74045B}" destId="{C6F81E86-893B-4500-90AB-9ED1A69A52CF}" srcOrd="0" destOrd="0" presId="urn:microsoft.com/office/officeart/2005/8/layout/radial1"/>
    <dgm:cxn modelId="{629A2F54-7D2D-4549-A814-2342BE44C79D}" type="presParOf" srcId="{1C64DCBF-2DA3-4101-9A8B-5AC3086DFEA1}" destId="{533A7F67-F18B-4522-A578-55BC7586845D}" srcOrd="10" destOrd="0" presId="urn:microsoft.com/office/officeart/2005/8/layout/radial1"/>
    <dgm:cxn modelId="{3D4B4829-A799-479F-936F-C0BBCAA33672}" type="presParOf" srcId="{1C64DCBF-2DA3-4101-9A8B-5AC3086DFEA1}" destId="{6FD7466B-7FD2-429A-AFFD-507FE535CA7C}" srcOrd="11" destOrd="0" presId="urn:microsoft.com/office/officeart/2005/8/layout/radial1"/>
    <dgm:cxn modelId="{C7E84DFF-FC43-448D-8744-1CA111EA9ECA}" type="presParOf" srcId="{6FD7466B-7FD2-429A-AFFD-507FE535CA7C}" destId="{9EF8FB43-6257-47FE-B312-C5DA949EF5FE}" srcOrd="0" destOrd="0" presId="urn:microsoft.com/office/officeart/2005/8/layout/radial1"/>
    <dgm:cxn modelId="{144C6D15-9CD0-4E4C-92F7-56D18D7CD8E5}" type="presParOf" srcId="{1C64DCBF-2DA3-4101-9A8B-5AC3086DFEA1}" destId="{AC44892B-64EE-4EB7-BC27-117694FF6E71}" srcOrd="12" destOrd="0" presId="urn:microsoft.com/office/officeart/2005/8/layout/radial1"/>
    <dgm:cxn modelId="{17BBB0A8-6065-4134-96FA-8593960C053E}" type="presParOf" srcId="{1C64DCBF-2DA3-4101-9A8B-5AC3086DFEA1}" destId="{9B70AA11-4D4F-4F97-BFA0-F478A2B7E7A1}" srcOrd="13" destOrd="0" presId="urn:microsoft.com/office/officeart/2005/8/layout/radial1"/>
    <dgm:cxn modelId="{60F6B8BF-228D-4E5C-8F31-20DBA14D35FD}" type="presParOf" srcId="{9B70AA11-4D4F-4F97-BFA0-F478A2B7E7A1}" destId="{BD3298AF-D4BB-4B05-8917-E7D84FFAAB0C}" srcOrd="0" destOrd="0" presId="urn:microsoft.com/office/officeart/2005/8/layout/radial1"/>
    <dgm:cxn modelId="{F427E00D-97B3-4004-B7F5-4F678AF1AAE9}" type="presParOf" srcId="{1C64DCBF-2DA3-4101-9A8B-5AC3086DFEA1}" destId="{63EE40DF-8E16-476A-89E2-BC031645BD63}" srcOrd="14" destOrd="0" presId="urn:microsoft.com/office/officeart/2005/8/layout/radial1"/>
    <dgm:cxn modelId="{4A18DDBD-8C1A-4CAC-ABEB-03145B13142B}" type="presParOf" srcId="{1C64DCBF-2DA3-4101-9A8B-5AC3086DFEA1}" destId="{816BF6C4-21C2-48D8-9CE2-A454FC7C6D9B}" srcOrd="15" destOrd="0" presId="urn:microsoft.com/office/officeart/2005/8/layout/radial1"/>
    <dgm:cxn modelId="{91F76F8F-4512-4504-AB44-1FCF6689685A}" type="presParOf" srcId="{816BF6C4-21C2-48D8-9CE2-A454FC7C6D9B}" destId="{E8724E98-9776-4BB1-B354-1983F1551F42}" srcOrd="0" destOrd="0" presId="urn:microsoft.com/office/officeart/2005/8/layout/radial1"/>
    <dgm:cxn modelId="{955A0888-0358-492F-B717-A472675756E7}" type="presParOf" srcId="{1C64DCBF-2DA3-4101-9A8B-5AC3086DFEA1}" destId="{8B2BC0F2-1628-4C1C-B978-0226B994600A}" srcOrd="16" destOrd="0" presId="urn:microsoft.com/office/officeart/2005/8/layout/radial1"/>
    <dgm:cxn modelId="{871A17E9-ADD9-417A-81FF-DADE71850A58}" type="presParOf" srcId="{1C64DCBF-2DA3-4101-9A8B-5AC3086DFEA1}" destId="{4AB98694-8A03-4D7E-ADB4-E1356EDC49E8}" srcOrd="17" destOrd="0" presId="urn:microsoft.com/office/officeart/2005/8/layout/radial1"/>
    <dgm:cxn modelId="{D92F759B-FD9E-49B3-B8DA-DC959590659C}" type="presParOf" srcId="{4AB98694-8A03-4D7E-ADB4-E1356EDC49E8}" destId="{A8FDFE63-7E41-42B8-ACB4-3C0251830812}" srcOrd="0" destOrd="0" presId="urn:microsoft.com/office/officeart/2005/8/layout/radial1"/>
    <dgm:cxn modelId="{60696EB5-624D-46F0-B9AA-BA311B8F11A9}" type="presParOf" srcId="{1C64DCBF-2DA3-4101-9A8B-5AC3086DFEA1}" destId="{57D4F336-C2DB-4AD2-98F7-3C7848585A90}" srcOrd="18" destOrd="0" presId="urn:microsoft.com/office/officeart/2005/8/layout/radial1"/>
    <dgm:cxn modelId="{359D2BF1-1A22-4C52-8D85-B1378877D106}" type="presParOf" srcId="{1C64DCBF-2DA3-4101-9A8B-5AC3086DFEA1}" destId="{C4344F01-2BDE-4852-86D4-89D332FEECE8}" srcOrd="19" destOrd="0" presId="urn:microsoft.com/office/officeart/2005/8/layout/radial1"/>
    <dgm:cxn modelId="{3A4D3804-BDA0-47D8-ABC8-2129EFB93B4B}" type="presParOf" srcId="{C4344F01-2BDE-4852-86D4-89D332FEECE8}" destId="{FE2C35FE-36E2-45A3-9DA6-5F6A0D2A71B4}" srcOrd="0" destOrd="0" presId="urn:microsoft.com/office/officeart/2005/8/layout/radial1"/>
    <dgm:cxn modelId="{5144353A-FD94-4F84-81B1-B01AADF9A6AE}" type="presParOf" srcId="{1C64DCBF-2DA3-4101-9A8B-5AC3086DFEA1}" destId="{0F621F0D-4148-4872-AB81-41F51E751AD0}" srcOrd="20" destOrd="0" presId="urn:microsoft.com/office/officeart/2005/8/layout/radial1"/>
    <dgm:cxn modelId="{ED56D532-FB20-4B89-BCE8-ECE3E0F3076B}" type="presParOf" srcId="{1C64DCBF-2DA3-4101-9A8B-5AC3086DFEA1}" destId="{84A3FD8C-7B67-4B7D-A05C-BC9A800A3A1A}" srcOrd="21" destOrd="0" presId="urn:microsoft.com/office/officeart/2005/8/layout/radial1"/>
    <dgm:cxn modelId="{1D174223-F5BE-4066-814D-A339150F625F}" type="presParOf" srcId="{84A3FD8C-7B67-4B7D-A05C-BC9A800A3A1A}" destId="{84275A4F-4945-4571-B80A-7745E55C7C89}" srcOrd="0" destOrd="0" presId="urn:microsoft.com/office/officeart/2005/8/layout/radial1"/>
    <dgm:cxn modelId="{B1BB9F1F-F760-44A0-B4B1-5D0466FCAF3B}" type="presParOf" srcId="{1C64DCBF-2DA3-4101-9A8B-5AC3086DFEA1}" destId="{714A108A-E12A-48CC-9E0A-20C97D641810}" srcOrd="22" destOrd="0" presId="urn:microsoft.com/office/officeart/2005/8/layout/radial1"/>
    <dgm:cxn modelId="{72AAF202-2606-4D16-B78B-2C41C53B25BF}" type="presParOf" srcId="{1C64DCBF-2DA3-4101-9A8B-5AC3086DFEA1}" destId="{6230DD1A-CEED-4470-981A-671B7F44B251}" srcOrd="23" destOrd="0" presId="urn:microsoft.com/office/officeart/2005/8/layout/radial1"/>
    <dgm:cxn modelId="{ECEFAD5A-5D7D-4EF3-AC26-4CEFED50CB3A}" type="presParOf" srcId="{6230DD1A-CEED-4470-981A-671B7F44B251}" destId="{FD63D86F-FE80-4D13-BE6A-DBCFA59E1B61}" srcOrd="0" destOrd="0" presId="urn:microsoft.com/office/officeart/2005/8/layout/radial1"/>
    <dgm:cxn modelId="{ABEF89D6-FD01-48BA-AC61-9A8CFC15A819}" type="presParOf" srcId="{1C64DCBF-2DA3-4101-9A8B-5AC3086DFEA1}" destId="{0543ABE8-D001-4967-B121-DD43FE320F46}" srcOrd="24" destOrd="0" presId="urn:microsoft.com/office/officeart/2005/8/layout/radial1"/>
    <dgm:cxn modelId="{847F00F2-7ADA-486D-A5DB-9B77919F72BD}" type="presParOf" srcId="{1C64DCBF-2DA3-4101-9A8B-5AC3086DFEA1}" destId="{A43CCBE9-E4A8-4CEC-9E59-FA0DC5F7EF99}" srcOrd="25" destOrd="0" presId="urn:microsoft.com/office/officeart/2005/8/layout/radial1"/>
    <dgm:cxn modelId="{974A1A68-6145-4013-B171-620655EED834}" type="presParOf" srcId="{A43CCBE9-E4A8-4CEC-9E59-FA0DC5F7EF99}" destId="{A064B4AA-5673-4A40-984B-6D2C733E7E70}" srcOrd="0" destOrd="0" presId="urn:microsoft.com/office/officeart/2005/8/layout/radial1"/>
    <dgm:cxn modelId="{D3BF1457-E51F-4387-8BEC-5B9ED26C4550}" type="presParOf" srcId="{1C64DCBF-2DA3-4101-9A8B-5AC3086DFEA1}" destId="{44B396CA-3FC8-465D-8C7A-A265C0AD9A20}" srcOrd="26" destOrd="0" presId="urn:microsoft.com/office/officeart/2005/8/layout/radial1"/>
    <dgm:cxn modelId="{F1717397-4468-4BA4-9AB1-62DABA057F46}" type="presParOf" srcId="{1C64DCBF-2DA3-4101-9A8B-5AC3086DFEA1}" destId="{80AF0980-621A-42ED-BBE9-7FC223380EF8}" srcOrd="27" destOrd="0" presId="urn:microsoft.com/office/officeart/2005/8/layout/radial1"/>
    <dgm:cxn modelId="{9CCC5544-50EC-487C-B32E-C0AD90748243}" type="presParOf" srcId="{80AF0980-621A-42ED-BBE9-7FC223380EF8}" destId="{E940855C-5A82-4345-9C26-D1C65801F81B}" srcOrd="0" destOrd="0" presId="urn:microsoft.com/office/officeart/2005/8/layout/radial1"/>
    <dgm:cxn modelId="{2FE61D89-9C8B-4445-B0D7-23E1C688FC50}" type="presParOf" srcId="{1C64DCBF-2DA3-4101-9A8B-5AC3086DFEA1}" destId="{D0F664DD-D935-4470-9AC5-D362A95548FA}" srcOrd="28" destOrd="0" presId="urn:microsoft.com/office/officeart/2005/8/layout/radial1"/>
    <dgm:cxn modelId="{6F9F3208-6053-4FC9-9555-596549473C2D}" type="presParOf" srcId="{1C64DCBF-2DA3-4101-9A8B-5AC3086DFEA1}" destId="{1D569209-59A9-4240-86F3-A10A22733A08}" srcOrd="29" destOrd="0" presId="urn:microsoft.com/office/officeart/2005/8/layout/radial1"/>
    <dgm:cxn modelId="{A9F7A4BD-C55E-4B50-AFB1-8E6A60E99C0F}" type="presParOf" srcId="{1D569209-59A9-4240-86F3-A10A22733A08}" destId="{DA46B995-65DD-46BA-8CCA-90E4FB8C32E1}" srcOrd="0" destOrd="0" presId="urn:microsoft.com/office/officeart/2005/8/layout/radial1"/>
    <dgm:cxn modelId="{1CB550D7-9BA6-468C-9B41-21761CA9D7B8}" type="presParOf" srcId="{1C64DCBF-2DA3-4101-9A8B-5AC3086DFEA1}" destId="{6226992D-A8AA-48B8-AC57-63BFE906087F}" srcOrd="30" destOrd="0" presId="urn:microsoft.com/office/officeart/2005/8/layout/radial1"/>
    <dgm:cxn modelId="{577EF87E-B9BA-40F7-AFD3-493C4B3D8447}" type="presParOf" srcId="{1C64DCBF-2DA3-4101-9A8B-5AC3086DFEA1}" destId="{08B34457-0756-4257-9E96-AA0D6DEF3D2D}" srcOrd="31" destOrd="0" presId="urn:microsoft.com/office/officeart/2005/8/layout/radial1"/>
    <dgm:cxn modelId="{CB824F66-F6F8-4CE9-A089-F65F6989A3A5}" type="presParOf" srcId="{08B34457-0756-4257-9E96-AA0D6DEF3D2D}" destId="{3B058E66-46C9-42A1-9316-015FB760D898}" srcOrd="0" destOrd="0" presId="urn:microsoft.com/office/officeart/2005/8/layout/radial1"/>
    <dgm:cxn modelId="{598924A6-3523-4CC6-8FF3-2230D40F9D52}" type="presParOf" srcId="{1C64DCBF-2DA3-4101-9A8B-5AC3086DFEA1}" destId="{7A4EEB8F-3ABF-4496-8E7D-E952302292F7}" srcOrd="32" destOrd="0" presId="urn:microsoft.com/office/officeart/2005/8/layout/radial1"/>
    <dgm:cxn modelId="{D523648B-3953-426A-B4C2-84AF6C5D0167}" type="presParOf" srcId="{1C64DCBF-2DA3-4101-9A8B-5AC3086DFEA1}" destId="{688FAB0F-9D39-4029-9350-5E0D7C24AE4C}" srcOrd="33" destOrd="0" presId="urn:microsoft.com/office/officeart/2005/8/layout/radial1"/>
    <dgm:cxn modelId="{951BD0D4-F046-4B38-9EF8-AB5A49CAF324}" type="presParOf" srcId="{688FAB0F-9D39-4029-9350-5E0D7C24AE4C}" destId="{B5497853-41E1-4E8C-BF5F-42BF6500573A}" srcOrd="0" destOrd="0" presId="urn:microsoft.com/office/officeart/2005/8/layout/radial1"/>
    <dgm:cxn modelId="{1DBF1644-72DA-4875-924E-F4E08594C9CC}" type="presParOf" srcId="{1C64DCBF-2DA3-4101-9A8B-5AC3086DFEA1}" destId="{A92A1041-34EA-4852-8622-C984B049D1CF}" srcOrd="34" destOrd="0" presId="urn:microsoft.com/office/officeart/2005/8/layout/radial1"/>
    <dgm:cxn modelId="{1B39BF98-78CD-4129-AD20-6F9A38DAC752}" type="presParOf" srcId="{1C64DCBF-2DA3-4101-9A8B-5AC3086DFEA1}" destId="{10ECD1F8-31E0-4AC3-85F6-16B6D30E955C}" srcOrd="35" destOrd="0" presId="urn:microsoft.com/office/officeart/2005/8/layout/radial1"/>
    <dgm:cxn modelId="{982B18C4-BBF6-4DC3-A42B-FBA49857C699}" type="presParOf" srcId="{10ECD1F8-31E0-4AC3-85F6-16B6D30E955C}" destId="{B752CD39-9CDF-4C82-95E4-B50FC2D555D8}" srcOrd="0" destOrd="0" presId="urn:microsoft.com/office/officeart/2005/8/layout/radial1"/>
    <dgm:cxn modelId="{96013A05-D1C8-451C-A02F-E8EEA6D6A236}" type="presParOf" srcId="{1C64DCBF-2DA3-4101-9A8B-5AC3086DFEA1}" destId="{EC27CF2A-8B3C-4735-A873-718D57B42A29}" srcOrd="3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EAB4D-9C62-43AC-833A-A963F32ADDDB}">
      <dsp:nvSpPr>
        <dsp:cNvPr id="0" name=""/>
        <dsp:cNvSpPr/>
      </dsp:nvSpPr>
      <dsp:spPr>
        <a:xfrm>
          <a:off x="3536804" y="2607733"/>
          <a:ext cx="4802263" cy="164253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Арт-терапия</a:t>
          </a:r>
        </a:p>
      </dsp:txBody>
      <dsp:txXfrm>
        <a:off x="4240079" y="2848276"/>
        <a:ext cx="3395713" cy="1161444"/>
      </dsp:txXfrm>
    </dsp:sp>
    <dsp:sp modelId="{F6963C16-4D9D-4FBB-8BE7-6C79207B39C4}">
      <dsp:nvSpPr>
        <dsp:cNvPr id="0" name=""/>
        <dsp:cNvSpPr/>
      </dsp:nvSpPr>
      <dsp:spPr>
        <a:xfrm rot="13930713">
          <a:off x="3437961" y="1706858"/>
          <a:ext cx="2335469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335469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 rot="10800000">
        <a:off x="4547310" y="1654425"/>
        <a:ext cx="116773" cy="116773"/>
      </dsp:txXfrm>
    </dsp:sp>
    <dsp:sp modelId="{7D6E041D-2782-4123-808B-642D37FDCC16}">
      <dsp:nvSpPr>
        <dsp:cNvPr id="0" name=""/>
        <dsp:cNvSpPr/>
      </dsp:nvSpPr>
      <dsp:spPr>
        <a:xfrm>
          <a:off x="2483614" y="0"/>
          <a:ext cx="2210296" cy="8056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Изотерапия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807304" y="117978"/>
        <a:ext cx="1562916" cy="569648"/>
      </dsp:txXfrm>
    </dsp:sp>
    <dsp:sp modelId="{EF944F3E-6A5C-43B2-8217-9F348345E881}">
      <dsp:nvSpPr>
        <dsp:cNvPr id="0" name=""/>
        <dsp:cNvSpPr/>
      </dsp:nvSpPr>
      <dsp:spPr>
        <a:xfrm rot="16325633">
          <a:off x="5099197" y="1700736"/>
          <a:ext cx="1803418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1803418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5955821" y="1661605"/>
        <a:ext cx="90170" cy="90170"/>
      </dsp:txXfrm>
    </dsp:sp>
    <dsp:sp modelId="{24928FF4-2F63-44C3-8124-F694E2FDB76F}">
      <dsp:nvSpPr>
        <dsp:cNvPr id="0" name=""/>
        <dsp:cNvSpPr/>
      </dsp:nvSpPr>
      <dsp:spPr>
        <a:xfrm>
          <a:off x="4728958" y="4"/>
          <a:ext cx="2639240" cy="805604"/>
        </a:xfrm>
        <a:prstGeom prst="ellipse">
          <a:avLst/>
        </a:prstGeom>
        <a:solidFill>
          <a:schemeClr val="accent4">
            <a:hueOff val="576523"/>
            <a:satOff val="-2399"/>
            <a:lumOff val="5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Библиотерапия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115466" y="117982"/>
        <a:ext cx="1866224" cy="569648"/>
      </dsp:txXfrm>
    </dsp:sp>
    <dsp:sp modelId="{4E84AB80-EBC9-4B6E-9E55-E77C976CD919}">
      <dsp:nvSpPr>
        <dsp:cNvPr id="0" name=""/>
        <dsp:cNvSpPr/>
      </dsp:nvSpPr>
      <dsp:spPr>
        <a:xfrm rot="18722758">
          <a:off x="6233406" y="1711253"/>
          <a:ext cx="2496643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496643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7419312" y="1654791"/>
        <a:ext cx="124832" cy="124832"/>
      </dsp:txXfrm>
    </dsp:sp>
    <dsp:sp modelId="{C8FE8294-2B36-4F76-AE7C-6BA4A2A2E1A6}">
      <dsp:nvSpPr>
        <dsp:cNvPr id="0" name=""/>
        <dsp:cNvSpPr/>
      </dsp:nvSpPr>
      <dsp:spPr>
        <a:xfrm>
          <a:off x="7391950" y="2"/>
          <a:ext cx="2550365" cy="805604"/>
        </a:xfrm>
        <a:prstGeom prst="ellipse">
          <a:avLst/>
        </a:prstGeom>
        <a:solidFill>
          <a:schemeClr val="accent4">
            <a:hueOff val="1153046"/>
            <a:satOff val="-4797"/>
            <a:lumOff val="11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Имаготерапия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7765442" y="117980"/>
        <a:ext cx="1803381" cy="569648"/>
      </dsp:txXfrm>
    </dsp:sp>
    <dsp:sp modelId="{63061D32-41DD-464D-839E-F8A53BAD4E29}">
      <dsp:nvSpPr>
        <dsp:cNvPr id="0" name=""/>
        <dsp:cNvSpPr/>
      </dsp:nvSpPr>
      <dsp:spPr>
        <a:xfrm rot="19885459">
          <a:off x="7048420" y="2073961"/>
          <a:ext cx="2732818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732818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8346509" y="2011595"/>
        <a:ext cx="136640" cy="136640"/>
      </dsp:txXfrm>
    </dsp:sp>
    <dsp:sp modelId="{21B81492-CA9C-490C-AB58-C41BB74496DF}">
      <dsp:nvSpPr>
        <dsp:cNvPr id="0" name=""/>
        <dsp:cNvSpPr/>
      </dsp:nvSpPr>
      <dsp:spPr>
        <a:xfrm>
          <a:off x="8941613" y="672243"/>
          <a:ext cx="2636283" cy="805604"/>
        </a:xfrm>
        <a:prstGeom prst="ellipse">
          <a:avLst/>
        </a:prstGeom>
        <a:solidFill>
          <a:schemeClr val="accent4">
            <a:hueOff val="1729569"/>
            <a:satOff val="-7196"/>
            <a:lumOff val="16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Музыкотерапия</a:t>
          </a:r>
        </a:p>
      </dsp:txBody>
      <dsp:txXfrm>
        <a:off x="9327688" y="790221"/>
        <a:ext cx="1864133" cy="569648"/>
      </dsp:txXfrm>
    </dsp:sp>
    <dsp:sp modelId="{FF6EBF87-2278-4B3D-9082-BB320B74045B}">
      <dsp:nvSpPr>
        <dsp:cNvPr id="0" name=""/>
        <dsp:cNvSpPr/>
      </dsp:nvSpPr>
      <dsp:spPr>
        <a:xfrm rot="20570086">
          <a:off x="7668025" y="2528627"/>
          <a:ext cx="2331044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331044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8775271" y="2476306"/>
        <a:ext cx="116552" cy="116552"/>
      </dsp:txXfrm>
    </dsp:sp>
    <dsp:sp modelId="{533A7F67-F18B-4522-A578-55BC7586845D}">
      <dsp:nvSpPr>
        <dsp:cNvPr id="0" name=""/>
        <dsp:cNvSpPr/>
      </dsp:nvSpPr>
      <dsp:spPr>
        <a:xfrm>
          <a:off x="9563812" y="1502741"/>
          <a:ext cx="2612405" cy="805604"/>
        </a:xfrm>
        <a:prstGeom prst="ellipse">
          <a:avLst/>
        </a:prstGeom>
        <a:solidFill>
          <a:schemeClr val="accent4">
            <a:hueOff val="2306092"/>
            <a:satOff val="-9595"/>
            <a:lumOff val="2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Вокалотерапия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946390" y="1620719"/>
        <a:ext cx="1847249" cy="569648"/>
      </dsp:txXfrm>
    </dsp:sp>
    <dsp:sp modelId="{6FD7466B-7FD2-429A-AFFD-507FE535CA7C}">
      <dsp:nvSpPr>
        <dsp:cNvPr id="0" name=""/>
        <dsp:cNvSpPr/>
      </dsp:nvSpPr>
      <dsp:spPr>
        <a:xfrm rot="21214129">
          <a:off x="8214081" y="3088755"/>
          <a:ext cx="1379080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1379080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869145" y="3060233"/>
        <a:ext cx="68954" cy="68954"/>
      </dsp:txXfrm>
    </dsp:sp>
    <dsp:sp modelId="{AC44892B-64EE-4EB7-BC27-117694FF6E71}">
      <dsp:nvSpPr>
        <dsp:cNvPr id="0" name=""/>
        <dsp:cNvSpPr/>
      </dsp:nvSpPr>
      <dsp:spPr>
        <a:xfrm>
          <a:off x="9532406" y="2415824"/>
          <a:ext cx="2542197" cy="929465"/>
        </a:xfrm>
        <a:prstGeom prst="ellipse">
          <a:avLst/>
        </a:prstGeom>
        <a:solidFill>
          <a:schemeClr val="accent4">
            <a:hueOff val="2882615"/>
            <a:satOff val="-11993"/>
            <a:lumOff val="28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Тканетерапия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904702" y="2551941"/>
        <a:ext cx="1797605" cy="657231"/>
      </dsp:txXfrm>
    </dsp:sp>
    <dsp:sp modelId="{9B70AA11-4D4F-4F97-BFA0-F478A2B7E7A1}">
      <dsp:nvSpPr>
        <dsp:cNvPr id="0" name=""/>
        <dsp:cNvSpPr/>
      </dsp:nvSpPr>
      <dsp:spPr>
        <a:xfrm rot="280901">
          <a:off x="8270876" y="3667874"/>
          <a:ext cx="1313365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1313365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894725" y="3640994"/>
        <a:ext cx="65668" cy="65668"/>
      </dsp:txXfrm>
    </dsp:sp>
    <dsp:sp modelId="{63EE40DF-8E16-476A-89E2-BC031645BD63}">
      <dsp:nvSpPr>
        <dsp:cNvPr id="0" name=""/>
        <dsp:cNvSpPr/>
      </dsp:nvSpPr>
      <dsp:spPr>
        <a:xfrm>
          <a:off x="9536977" y="3429001"/>
          <a:ext cx="2639240" cy="805604"/>
        </a:xfrm>
        <a:prstGeom prst="ellipse">
          <a:avLst/>
        </a:prstGeom>
        <a:solidFill>
          <a:schemeClr val="accent4">
            <a:hueOff val="3459138"/>
            <a:satOff val="-14392"/>
            <a:lumOff val="33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Кинезитерапия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923485" y="3546979"/>
        <a:ext cx="1866224" cy="569648"/>
      </dsp:txXfrm>
    </dsp:sp>
    <dsp:sp modelId="{816BF6C4-21C2-48D8-9CE2-A454FC7C6D9B}">
      <dsp:nvSpPr>
        <dsp:cNvPr id="0" name=""/>
        <dsp:cNvSpPr/>
      </dsp:nvSpPr>
      <dsp:spPr>
        <a:xfrm rot="921737">
          <a:off x="7770983" y="4226150"/>
          <a:ext cx="2180250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180250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8806602" y="4177598"/>
        <a:ext cx="109012" cy="109012"/>
      </dsp:txXfrm>
    </dsp:sp>
    <dsp:sp modelId="{8B2BC0F2-1628-4C1C-B978-0226B994600A}">
      <dsp:nvSpPr>
        <dsp:cNvPr id="0" name=""/>
        <dsp:cNvSpPr/>
      </dsp:nvSpPr>
      <dsp:spPr>
        <a:xfrm>
          <a:off x="9632596" y="4375166"/>
          <a:ext cx="2430733" cy="805604"/>
        </a:xfrm>
        <a:prstGeom prst="ellipse">
          <a:avLst/>
        </a:prstGeom>
        <a:solidFill>
          <a:schemeClr val="accent4">
            <a:hueOff val="4035661"/>
            <a:satOff val="-16791"/>
            <a:lumOff val="39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Игротерапия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988569" y="4493144"/>
        <a:ext cx="1718787" cy="569648"/>
      </dsp:txXfrm>
    </dsp:sp>
    <dsp:sp modelId="{4AB98694-8A03-4D7E-ADB4-E1356EDC49E8}">
      <dsp:nvSpPr>
        <dsp:cNvPr id="0" name=""/>
        <dsp:cNvSpPr/>
      </dsp:nvSpPr>
      <dsp:spPr>
        <a:xfrm rot="1580129">
          <a:off x="7153045" y="4739238"/>
          <a:ext cx="2887719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887719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8524712" y="4672999"/>
        <a:ext cx="144385" cy="144385"/>
      </dsp:txXfrm>
    </dsp:sp>
    <dsp:sp modelId="{57D4F336-C2DB-4AD2-98F7-3C7848585A90}">
      <dsp:nvSpPr>
        <dsp:cNvPr id="0" name=""/>
        <dsp:cNvSpPr/>
      </dsp:nvSpPr>
      <dsp:spPr>
        <a:xfrm>
          <a:off x="9328557" y="5319949"/>
          <a:ext cx="2486417" cy="805604"/>
        </a:xfrm>
        <a:prstGeom prst="ellipse">
          <a:avLst/>
        </a:prstGeom>
        <a:solidFill>
          <a:schemeClr val="accent4">
            <a:hueOff val="4612184"/>
            <a:satOff val="-19189"/>
            <a:lumOff val="45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Маскотерапия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692684" y="5437927"/>
        <a:ext cx="1758163" cy="569648"/>
      </dsp:txXfrm>
    </dsp:sp>
    <dsp:sp modelId="{C4344F01-2BDE-4852-86D4-89D332FEECE8}">
      <dsp:nvSpPr>
        <dsp:cNvPr id="0" name=""/>
        <dsp:cNvSpPr/>
      </dsp:nvSpPr>
      <dsp:spPr>
        <a:xfrm rot="2862321">
          <a:off x="6269334" y="5071215"/>
          <a:ext cx="2336082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336082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7378973" y="5018768"/>
        <a:ext cx="116804" cy="116804"/>
      </dsp:txXfrm>
    </dsp:sp>
    <dsp:sp modelId="{0F621F0D-4148-4872-AB81-41F51E751AD0}">
      <dsp:nvSpPr>
        <dsp:cNvPr id="0" name=""/>
        <dsp:cNvSpPr/>
      </dsp:nvSpPr>
      <dsp:spPr>
        <a:xfrm>
          <a:off x="7167733" y="5928218"/>
          <a:ext cx="2820686" cy="805604"/>
        </a:xfrm>
        <a:prstGeom prst="ellipse">
          <a:avLst/>
        </a:prstGeom>
        <a:solidFill>
          <a:schemeClr val="accent4">
            <a:hueOff val="5188707"/>
            <a:satOff val="-21588"/>
            <a:lumOff val="50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Песочная терапия</a:t>
          </a:r>
        </a:p>
      </dsp:txBody>
      <dsp:txXfrm>
        <a:off x="7580813" y="6046196"/>
        <a:ext cx="1994526" cy="569648"/>
      </dsp:txXfrm>
    </dsp:sp>
    <dsp:sp modelId="{84A3FD8C-7B67-4B7D-A05C-BC9A800A3A1A}">
      <dsp:nvSpPr>
        <dsp:cNvPr id="0" name=""/>
        <dsp:cNvSpPr/>
      </dsp:nvSpPr>
      <dsp:spPr>
        <a:xfrm rot="5471201">
          <a:off x="5000986" y="5145369"/>
          <a:ext cx="1802547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1802547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 rot="10800000">
        <a:off x="5857196" y="5106260"/>
        <a:ext cx="90127" cy="90127"/>
      </dsp:txXfrm>
    </dsp:sp>
    <dsp:sp modelId="{714A108A-E12A-48CC-9E0A-20C97D641810}">
      <dsp:nvSpPr>
        <dsp:cNvPr id="0" name=""/>
        <dsp:cNvSpPr/>
      </dsp:nvSpPr>
      <dsp:spPr>
        <a:xfrm>
          <a:off x="4723518" y="6052393"/>
          <a:ext cx="2303464" cy="805604"/>
        </a:xfrm>
        <a:prstGeom prst="ellipse">
          <a:avLst/>
        </a:prstGeom>
        <a:solidFill>
          <a:schemeClr val="accent4">
            <a:hueOff val="5765230"/>
            <a:satOff val="-23986"/>
            <a:lumOff val="56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Сказкотерапия</a:t>
          </a:r>
        </a:p>
      </dsp:txBody>
      <dsp:txXfrm>
        <a:off x="5060852" y="6170371"/>
        <a:ext cx="1628796" cy="569648"/>
      </dsp:txXfrm>
    </dsp:sp>
    <dsp:sp modelId="{6230DD1A-CEED-4470-981A-671B7F44B251}">
      <dsp:nvSpPr>
        <dsp:cNvPr id="0" name=""/>
        <dsp:cNvSpPr/>
      </dsp:nvSpPr>
      <dsp:spPr>
        <a:xfrm rot="7811709">
          <a:off x="3415017" y="5073782"/>
          <a:ext cx="2256353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256353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 rot="10800000">
        <a:off x="4486785" y="5023328"/>
        <a:ext cx="112817" cy="112817"/>
      </dsp:txXfrm>
    </dsp:sp>
    <dsp:sp modelId="{0543ABE8-D001-4967-B121-DD43FE320F46}">
      <dsp:nvSpPr>
        <dsp:cNvPr id="0" name=""/>
        <dsp:cNvSpPr/>
      </dsp:nvSpPr>
      <dsp:spPr>
        <a:xfrm>
          <a:off x="2342086" y="5924847"/>
          <a:ext cx="2293442" cy="805604"/>
        </a:xfrm>
        <a:prstGeom prst="ellipse">
          <a:avLst/>
        </a:prstGeom>
        <a:solidFill>
          <a:schemeClr val="accent4">
            <a:hueOff val="6341753"/>
            <a:satOff val="-26385"/>
            <a:lumOff val="62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Цветотерапия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677953" y="6042825"/>
        <a:ext cx="1621708" cy="569648"/>
      </dsp:txXfrm>
    </dsp:sp>
    <dsp:sp modelId="{A43CCBE9-E4A8-4CEC-9E59-FA0DC5F7EF99}">
      <dsp:nvSpPr>
        <dsp:cNvPr id="0" name=""/>
        <dsp:cNvSpPr/>
      </dsp:nvSpPr>
      <dsp:spPr>
        <a:xfrm rot="9075920">
          <a:off x="2245185" y="4740194"/>
          <a:ext cx="2580758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580758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 rot="10800000">
        <a:off x="3471045" y="4681629"/>
        <a:ext cx="129037" cy="129037"/>
      </dsp:txXfrm>
    </dsp:sp>
    <dsp:sp modelId="{44B396CA-3FC8-465D-8C7A-A265C0AD9A20}">
      <dsp:nvSpPr>
        <dsp:cNvPr id="0" name=""/>
        <dsp:cNvSpPr/>
      </dsp:nvSpPr>
      <dsp:spPr>
        <a:xfrm>
          <a:off x="471872" y="5313945"/>
          <a:ext cx="2586803" cy="805604"/>
        </a:xfrm>
        <a:prstGeom prst="ellipse">
          <a:avLst/>
        </a:prstGeom>
        <a:solidFill>
          <a:schemeClr val="accent4">
            <a:hueOff val="6918276"/>
            <a:satOff val="-28784"/>
            <a:lumOff val="67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Терапия водой</a:t>
          </a:r>
        </a:p>
      </dsp:txBody>
      <dsp:txXfrm>
        <a:off x="850701" y="5431923"/>
        <a:ext cx="1829145" cy="569648"/>
      </dsp:txXfrm>
    </dsp:sp>
    <dsp:sp modelId="{80AF0980-621A-42ED-BBE9-7FC223380EF8}">
      <dsp:nvSpPr>
        <dsp:cNvPr id="0" name=""/>
        <dsp:cNvSpPr/>
      </dsp:nvSpPr>
      <dsp:spPr>
        <a:xfrm rot="9791098">
          <a:off x="2429303" y="4219455"/>
          <a:ext cx="1746584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1746584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 rot="10800000">
        <a:off x="3258931" y="4181745"/>
        <a:ext cx="87329" cy="87329"/>
      </dsp:txXfrm>
    </dsp:sp>
    <dsp:sp modelId="{D0F664DD-D935-4470-9AC5-D362A95548FA}">
      <dsp:nvSpPr>
        <dsp:cNvPr id="0" name=""/>
        <dsp:cNvSpPr/>
      </dsp:nvSpPr>
      <dsp:spPr>
        <a:xfrm>
          <a:off x="0" y="4374284"/>
          <a:ext cx="2954175" cy="805604"/>
        </a:xfrm>
        <a:prstGeom prst="ellipse">
          <a:avLst/>
        </a:prstGeom>
        <a:solidFill>
          <a:schemeClr val="accent4">
            <a:hueOff val="7494799"/>
            <a:satOff val="-31182"/>
            <a:lumOff val="73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Мандалотерапия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32629" y="4492262"/>
        <a:ext cx="2088917" cy="569648"/>
      </dsp:txXfrm>
    </dsp:sp>
    <dsp:sp modelId="{1D569209-59A9-4240-86F3-A10A22733A08}">
      <dsp:nvSpPr>
        <dsp:cNvPr id="0" name=""/>
        <dsp:cNvSpPr/>
      </dsp:nvSpPr>
      <dsp:spPr>
        <a:xfrm rot="10504669">
          <a:off x="2378322" y="3676487"/>
          <a:ext cx="1233432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1233432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964202" y="3651606"/>
        <a:ext cx="61671" cy="61671"/>
      </dsp:txXfrm>
    </dsp:sp>
    <dsp:sp modelId="{6226992D-A8AA-48B8-AC57-63BFE906087F}">
      <dsp:nvSpPr>
        <dsp:cNvPr id="0" name=""/>
        <dsp:cNvSpPr/>
      </dsp:nvSpPr>
      <dsp:spPr>
        <a:xfrm>
          <a:off x="107221" y="3429003"/>
          <a:ext cx="2306928" cy="805604"/>
        </a:xfrm>
        <a:prstGeom prst="ellipse">
          <a:avLst/>
        </a:prstGeom>
        <a:solidFill>
          <a:schemeClr val="accent4">
            <a:hueOff val="8071322"/>
            <a:satOff val="-33581"/>
            <a:lumOff val="79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Фототерапия</a:t>
          </a:r>
        </a:p>
      </dsp:txBody>
      <dsp:txXfrm>
        <a:off x="445063" y="3546981"/>
        <a:ext cx="1631244" cy="569648"/>
      </dsp:txXfrm>
    </dsp:sp>
    <dsp:sp modelId="{08B34457-0756-4257-9E96-AA0D6DEF3D2D}">
      <dsp:nvSpPr>
        <dsp:cNvPr id="0" name=""/>
        <dsp:cNvSpPr/>
      </dsp:nvSpPr>
      <dsp:spPr>
        <a:xfrm rot="11231529">
          <a:off x="2275662" y="3050189"/>
          <a:ext cx="1415136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1415136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947852" y="3020765"/>
        <a:ext cx="70756" cy="70756"/>
      </dsp:txXfrm>
    </dsp:sp>
    <dsp:sp modelId="{7A4EEB8F-3ABF-4496-8E7D-E952302292F7}">
      <dsp:nvSpPr>
        <dsp:cNvPr id="0" name=""/>
        <dsp:cNvSpPr/>
      </dsp:nvSpPr>
      <dsp:spPr>
        <a:xfrm>
          <a:off x="0" y="2425406"/>
          <a:ext cx="2353903" cy="805604"/>
        </a:xfrm>
        <a:prstGeom prst="ellipse">
          <a:avLst/>
        </a:prstGeom>
        <a:solidFill>
          <a:schemeClr val="accent4">
            <a:hueOff val="8647844"/>
            <a:satOff val="-35980"/>
            <a:lumOff val="84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Драмотерапия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44721" y="2543384"/>
        <a:ext cx="1664461" cy="569648"/>
      </dsp:txXfrm>
    </dsp:sp>
    <dsp:sp modelId="{688FAB0F-9D39-4029-9350-5E0D7C24AE4C}">
      <dsp:nvSpPr>
        <dsp:cNvPr id="0" name=""/>
        <dsp:cNvSpPr/>
      </dsp:nvSpPr>
      <dsp:spPr>
        <a:xfrm rot="11900268">
          <a:off x="1901868" y="2478383"/>
          <a:ext cx="2371973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371973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 rot="10800000">
        <a:off x="3028556" y="2425038"/>
        <a:ext cx="118598" cy="118598"/>
      </dsp:txXfrm>
    </dsp:sp>
    <dsp:sp modelId="{A92A1041-34EA-4852-8622-C984B049D1CF}">
      <dsp:nvSpPr>
        <dsp:cNvPr id="0" name=""/>
        <dsp:cNvSpPr/>
      </dsp:nvSpPr>
      <dsp:spPr>
        <a:xfrm>
          <a:off x="0" y="1433689"/>
          <a:ext cx="2266551" cy="805604"/>
        </a:xfrm>
        <a:prstGeom prst="ellipse">
          <a:avLst/>
        </a:prstGeom>
        <a:solidFill>
          <a:schemeClr val="accent4">
            <a:hueOff val="9224367"/>
            <a:satOff val="-38378"/>
            <a:lumOff val="90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МАК-терапия</a:t>
          </a:r>
        </a:p>
      </dsp:txBody>
      <dsp:txXfrm>
        <a:off x="331929" y="1551667"/>
        <a:ext cx="1602693" cy="569648"/>
      </dsp:txXfrm>
    </dsp:sp>
    <dsp:sp modelId="{10ECD1F8-31E0-4AC3-85F6-16B6D30E955C}">
      <dsp:nvSpPr>
        <dsp:cNvPr id="0" name=""/>
        <dsp:cNvSpPr/>
      </dsp:nvSpPr>
      <dsp:spPr>
        <a:xfrm rot="12601464">
          <a:off x="1984737" y="1984090"/>
          <a:ext cx="2926611" cy="11909"/>
        </a:xfrm>
        <a:custGeom>
          <a:avLst/>
          <a:gdLst/>
          <a:ahLst/>
          <a:cxnLst/>
          <a:rect l="0" t="0" r="0" b="0"/>
          <a:pathLst>
            <a:path>
              <a:moveTo>
                <a:pt x="0" y="5954"/>
              </a:moveTo>
              <a:lnTo>
                <a:pt x="2926611" y="5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10800000">
        <a:off x="3374878" y="1916879"/>
        <a:ext cx="146330" cy="146330"/>
      </dsp:txXfrm>
    </dsp:sp>
    <dsp:sp modelId="{EC27CF2A-8B3C-4735-A873-718D57B42A29}">
      <dsp:nvSpPr>
        <dsp:cNvPr id="0" name=""/>
        <dsp:cNvSpPr/>
      </dsp:nvSpPr>
      <dsp:spPr>
        <a:xfrm>
          <a:off x="397653" y="508007"/>
          <a:ext cx="2365874" cy="805604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tx1"/>
              </a:solidFill>
            </a:rPr>
            <a:t>Глинотерапия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744127" y="625985"/>
        <a:ext cx="1672926" cy="569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5D764-6ED3-4AD0-9599-E8AE3CD7F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B8F0BE-B88F-4F77-AF12-F328A4D4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B60E3F-1EB4-46E9-AA0C-81346216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8B3A20-FEE6-4548-A6B6-E8FD092E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FFDFC4-3C18-416F-A259-F1DA24D1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0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CD1B2-8018-4F6D-A58C-08A10339E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27D64E-2673-4C40-91C8-D28BB9A60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C797C-6BBD-41B2-9557-CA049E09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BFDA1F-7D62-473C-B92C-9853237A9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1C02F4-D8ED-41D0-A8B9-13136EF2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5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35B7D2-D7E0-4C10-B0DC-4C3E60FC3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AA32F9-D788-4EC4-8D0A-0E984E68E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BDC0D0-4E6A-45E5-BC59-56C6F2F4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A7F166-C0F1-4911-B5B0-ED8F6D56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5C874E-7405-402F-9DE0-71B06DC4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08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914D5-AEBE-41D4-ADE3-3E25F4DD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E1449C-AC37-40F9-A776-FC82CA598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88AB29-6DF6-4EA6-9ACE-C08789363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7E2541-3369-435F-B9C4-016F56AD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4E524F-A1F9-4626-AF98-C093A9F7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04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BCCDC-E5F7-4124-96C7-1690E866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AE1DE6-0547-4940-BF87-060C6D0C5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55AA01-E593-4D6A-B13E-860B67CF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68583-2748-426C-B12E-6C375D413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A4FDC-6B8E-4D39-AB25-2FBB8CF2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8BBB7-1C2E-4A3F-B72E-51FD396F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ECA2E-D0E4-4014-BE73-D87F77C16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72E02F-468E-49C9-B9B6-2F1FF9E28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197E12-6E33-4672-9987-8302A69C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B7A227-7ADD-4AF7-932F-166AED8E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AC662F-DF5E-4BA8-A15D-0C68FB24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84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20F10-7497-40A8-A35F-BE73348E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38EC2F-AD52-40C0-90CD-A1369FC2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5E3CFA-02F6-4B27-8EA6-DAD29AEF9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B1F807-A110-43A4-A618-155299C4A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E73C7F-5435-479A-9F83-12EDCC76A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4775D5-0E05-4988-92ED-83195AEA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FB727C-B020-40C7-AE9B-31FF6718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B973EA-9CFD-4603-B707-EB988D15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2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8EA92-76F1-40FB-B700-B5B9F32E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08E0C5-CFC1-4104-9D0E-1D374666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B5410C-CF79-47C6-B194-41D85ADC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5BD4BA-2C16-4277-8914-6F7E8CC80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1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F37401-DB51-446C-94AB-E65A0D36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A1B684-DCAB-4E6D-9D5E-5165A304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C3B779-415C-4935-A388-26DDDC6C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015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36A9F-88ED-4553-AFB8-2E6DB7E7F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AF8194-20E1-4478-A219-B705300E9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DFA572-B5FB-4DAE-B174-E892CBAAA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494E8-465E-4D3C-8C28-EE3FF3342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382DA5-6290-49E5-B90E-657B0B67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22D35E-5531-4B17-A08F-F1FC889C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68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93A8E-2D60-4E56-A605-1E979015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AFBF8-18B2-4E08-874D-C68ECE6847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278611-A239-41DA-9504-343FE691B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95C6C1-566B-4394-B1D2-944815A66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E87261-C5B1-4233-86BF-F56E93B0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E63E2D-D3E9-4F06-ABB8-AB82DA28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52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396DA-DFDA-481D-A2B0-E097CD83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5068D-C673-46BA-BE94-B4CC2D38C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3AFC7A-7BF8-4CDC-B36A-44B4E7665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B4A8-A720-42A3-893D-992ED9F5891B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AB6D50-C431-4356-A3D3-6A60F293F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8C470-7F6D-4D6F-BED2-FE03C6A31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DDEE7-D22E-40F2-A8CA-070251A83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8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BB20C1-D06B-4278-998B-E62A5CBA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1307DE-C64C-402D-9D2A-AEB8A99AF3A8}"/>
              </a:ext>
            </a:extLst>
          </p:cNvPr>
          <p:cNvSpPr/>
          <p:nvPr/>
        </p:nvSpPr>
        <p:spPr>
          <a:xfrm>
            <a:off x="485423" y="2731909"/>
            <a:ext cx="10013243" cy="2302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Мастер – класс для педагогического сообщества на тему 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«</a:t>
            </a:r>
            <a:r>
              <a:rPr lang="ru-RU" sz="3200" b="1" i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Арт-терапия, как</a:t>
            </a:r>
            <a:r>
              <a:rPr lang="ru-RU" sz="3200" b="1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современный метод положительного психологического воздействия на здоровье детей</a:t>
            </a:r>
            <a:r>
              <a:rPr lang="ru-RU" sz="32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».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570C5C-1AE3-4A53-82C3-AFD49C65CF70}"/>
              </a:ext>
            </a:extLst>
          </p:cNvPr>
          <p:cNvSpPr/>
          <p:nvPr/>
        </p:nvSpPr>
        <p:spPr>
          <a:xfrm>
            <a:off x="-135467" y="79022"/>
            <a:ext cx="6378223" cy="1298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«Детский сад №7 «Сказка»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Ленинского муниципального района Волгоградской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8337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DDE491-B523-4044-9211-0F2FC6F41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63E3D6-3A74-4804-ACF2-65130252CF9C}"/>
              </a:ext>
            </a:extLst>
          </p:cNvPr>
          <p:cNvSpPr/>
          <p:nvPr/>
        </p:nvSpPr>
        <p:spPr>
          <a:xfrm>
            <a:off x="2167467" y="3522132"/>
            <a:ext cx="9810044" cy="1016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644C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Песочная терапия</a:t>
            </a:r>
          </a:p>
        </p:txBody>
      </p:sp>
    </p:spTree>
    <p:extLst>
      <p:ext uri="{BB962C8B-B14F-4D97-AF65-F5344CB8AC3E}">
        <p14:creationId xmlns:p14="http://schemas.microsoft.com/office/powerpoint/2010/main" val="5846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182A6A-A901-49CA-9A3B-852F84F54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" y="124179"/>
            <a:ext cx="6400801" cy="36004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AC6768-99AD-492A-9797-2CE4FEC48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77" y="2847622"/>
            <a:ext cx="6908799" cy="3886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8E4A89-DD6C-4C37-BDBF-5254DAF5F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4028369"/>
            <a:ext cx="4548793" cy="25586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83B6E8-ED5B-4328-8F24-859AC7C38A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b="7215"/>
          <a:stretch/>
        </p:blipFill>
        <p:spPr>
          <a:xfrm>
            <a:off x="7326489" y="148872"/>
            <a:ext cx="4368800" cy="25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86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65EDF7-F43C-44FB-99F6-1A9A993C7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D4F77F-F822-4B41-A6D1-BADEEF2C301F}"/>
              </a:ext>
            </a:extLst>
          </p:cNvPr>
          <p:cNvSpPr/>
          <p:nvPr/>
        </p:nvSpPr>
        <p:spPr>
          <a:xfrm>
            <a:off x="2167466" y="2065867"/>
            <a:ext cx="8398934" cy="1659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B0F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Сказкотерапия</a:t>
            </a:r>
          </a:p>
        </p:txBody>
      </p:sp>
    </p:spTree>
    <p:extLst>
      <p:ext uri="{BB962C8B-B14F-4D97-AF65-F5344CB8AC3E}">
        <p14:creationId xmlns:p14="http://schemas.microsoft.com/office/powerpoint/2010/main" val="146268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587E9-3245-420B-88B4-FE9A697DC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10975" r="10975"/>
          <a:stretch/>
        </p:blipFill>
        <p:spPr>
          <a:xfrm>
            <a:off x="709945" y="132644"/>
            <a:ext cx="5611832" cy="33510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732702-C85C-410B-8D24-3BFE33DB7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4" y="3568700"/>
            <a:ext cx="5611833" cy="31566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C910AD-16DD-4480-B9F2-9E06F57C5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7" b="6831"/>
          <a:stretch/>
        </p:blipFill>
        <p:spPr>
          <a:xfrm>
            <a:off x="6976533" y="203490"/>
            <a:ext cx="4855479" cy="64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4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09690C-835A-4D0F-BEC8-E41B87DF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60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34A842-D3D5-4F36-941A-B03B48B4360E}"/>
              </a:ext>
            </a:extLst>
          </p:cNvPr>
          <p:cNvSpPr/>
          <p:nvPr/>
        </p:nvSpPr>
        <p:spPr>
          <a:xfrm>
            <a:off x="2325511" y="417688"/>
            <a:ext cx="8940801" cy="1253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115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11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115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115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115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1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115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11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endParaRPr lang="ru-RU" sz="11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29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D95DD-1756-4861-BDDB-EA613BC3E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61" y="101600"/>
            <a:ext cx="4991100" cy="6654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8938DF-2A7C-4199-93A6-1A88A4142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/>
          <a:stretch/>
        </p:blipFill>
        <p:spPr>
          <a:xfrm>
            <a:off x="726017" y="101600"/>
            <a:ext cx="5621415" cy="3327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5B6339-2A67-45CB-9CD6-94E95CBBE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8" y="3577827"/>
            <a:ext cx="5650796" cy="31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3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392763-567C-4B46-9643-E326021C3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6" t="19843" r="3796" b="26200"/>
          <a:stretch/>
        </p:blipFill>
        <p:spPr>
          <a:xfrm>
            <a:off x="67966" y="3905956"/>
            <a:ext cx="12124034" cy="295204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4F00F2-34BC-45F6-9C68-6DBA71333E96}"/>
              </a:ext>
            </a:extLst>
          </p:cNvPr>
          <p:cNvSpPr/>
          <p:nvPr/>
        </p:nvSpPr>
        <p:spPr>
          <a:xfrm>
            <a:off x="1817511" y="666044"/>
            <a:ext cx="8556978" cy="914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  <a:t>Фототерапия</a:t>
            </a:r>
          </a:p>
        </p:txBody>
      </p:sp>
    </p:spTree>
    <p:extLst>
      <p:ext uri="{BB962C8B-B14F-4D97-AF65-F5344CB8AC3E}">
        <p14:creationId xmlns:p14="http://schemas.microsoft.com/office/powerpoint/2010/main" val="3564230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0F21F4-B059-442C-82E1-CA0359A9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6" y="218017"/>
            <a:ext cx="6062133" cy="3409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D632E3-D870-405D-9523-0415256C8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3083983"/>
            <a:ext cx="6468532" cy="36385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A5BADC-278A-48A1-8E0E-7C284B0A0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10" y="218017"/>
            <a:ext cx="4470400" cy="2514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A9C1BA-EE49-4632-B265-D03257A68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3" y="3835399"/>
            <a:ext cx="4763911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4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167180-26F8-4A24-A396-D76356684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2"/>
          <a:stretch/>
        </p:blipFill>
        <p:spPr>
          <a:xfrm>
            <a:off x="0" y="1"/>
            <a:ext cx="12196087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D624C8-EBC7-4097-BC1C-7427FBD2E662}"/>
              </a:ext>
            </a:extLst>
          </p:cNvPr>
          <p:cNvSpPr/>
          <p:nvPr/>
        </p:nvSpPr>
        <p:spPr>
          <a:xfrm>
            <a:off x="2077156" y="575734"/>
            <a:ext cx="782319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страхи</a:t>
            </a:r>
          </a:p>
        </p:txBody>
      </p:sp>
    </p:spTree>
    <p:extLst>
      <p:ext uri="{BB962C8B-B14F-4D97-AF65-F5344CB8AC3E}">
        <p14:creationId xmlns:p14="http://schemas.microsoft.com/office/powerpoint/2010/main" val="3241570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46D3C3-FD13-4481-9245-862B43098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6" b="484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8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45DFFF-1E40-4B49-8C9B-8A17DC36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6F08BA-806E-46D1-8FAE-0F097F904931}"/>
              </a:ext>
            </a:extLst>
          </p:cNvPr>
          <p:cNvSpPr/>
          <p:nvPr/>
        </p:nvSpPr>
        <p:spPr>
          <a:xfrm>
            <a:off x="440267" y="183444"/>
            <a:ext cx="11311466" cy="6491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повысить  профессиональное мастерство педагогов и психологов посредством использования арт-терапевтических технологий для формирования эмоциональной стабильности и восстановления психологического здоровья участников образовательного процесса.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участников мастер-класса с опытом использования арт-терапевтических технологий и их применением на практике; 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положительный эмоциональный климат у участников, используя виды арт-терапии  (МАК-терапию, маскотерапию, песочную терапию, танцетерапию) как одну из форм организации мастер-класса; 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профессионально-творческой активности, раскрытию внутреннего потенциала каждого педагога, путем создания условий для индивидуальной и коллективной работы.  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 </a:t>
            </a:r>
            <a:endParaRPr lang="ru-RU" b="1" u="sng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Практическое освоение педагогами методов и упражнений в арт-терапии, предлагаемых на мастер-классе. 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Повышение уровня профессиональной компетентности педагогов в области арт-терапии.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Рост мотивации участников мастер-класса к формированию собственного стиля творческой психологической деятельности. 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2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1E88CA-9473-49CC-B300-C17F1EF95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35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D18DBD-5566-4A47-A491-53A218ACB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A08020-17A5-436B-8614-A5D3F781E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1" b="8586"/>
          <a:stretch/>
        </p:blipFill>
        <p:spPr>
          <a:xfrm>
            <a:off x="807155" y="0"/>
            <a:ext cx="10577690" cy="686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7D73008-59F3-4D01-A124-9DD065DE8FD0}"/>
              </a:ext>
            </a:extLst>
          </p:cNvPr>
          <p:cNvSpPr/>
          <p:nvPr/>
        </p:nvSpPr>
        <p:spPr>
          <a:xfrm>
            <a:off x="891823" y="812801"/>
            <a:ext cx="6321777" cy="20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20B0504020000000003" pitchFamily="34" charset="0"/>
                <a:cs typeface="Times New Roman" panose="02020603050405020304" pitchFamily="18" charset="0"/>
              </a:rPr>
              <a:t>Мудрая притча о том, что здоровье тоже зависит от счастья.</a:t>
            </a:r>
          </a:p>
        </p:txBody>
      </p:sp>
    </p:spTree>
    <p:extLst>
      <p:ext uri="{BB962C8B-B14F-4D97-AF65-F5344CB8AC3E}">
        <p14:creationId xmlns:p14="http://schemas.microsoft.com/office/powerpoint/2010/main" val="988941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66E811-DDF3-4E1F-AB83-4FF56B8E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BC1147-C88F-49CC-8C3E-702D0F727949}"/>
              </a:ext>
            </a:extLst>
          </p:cNvPr>
          <p:cNvSpPr/>
          <p:nvPr/>
        </p:nvSpPr>
        <p:spPr>
          <a:xfrm>
            <a:off x="767644" y="169333"/>
            <a:ext cx="10408355" cy="6547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Эмоциональное состояние участников образовательного процесса вызывает сегодня серьезную тревогу. У детей отмечается высокая тревожность, часты проявления общей апатии или, напротив, повышенной раздражительности или агрессивности. Всё это приводит к тому, что на сегодняшний момент необходимо искать новые средства психолого-педагогической поддержки предупреждения негативных эмоций у детей. Как укрепить и сохранить психологическое здоровье детей? В последние годы, дошкольные образовательные учреждения активно внедряют инновационные формы и методы оздоровления детей. Существует множество нетрадиционных методик, позволяющих решить комплекс задач и проблем, стоящих перед педагогами. Одним из современных направлений в оздоровлении дошкольников является метод арт-терапии.</a:t>
            </a:r>
          </a:p>
        </p:txBody>
      </p:sp>
    </p:spTree>
    <p:extLst>
      <p:ext uri="{BB962C8B-B14F-4D97-AF65-F5344CB8AC3E}">
        <p14:creationId xmlns:p14="http://schemas.microsoft.com/office/powerpoint/2010/main" val="93188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97C033-A70B-4905-8324-8846B8BA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63F2ED-7AD1-4C8C-93D2-5CA36EC9979A}"/>
              </a:ext>
            </a:extLst>
          </p:cNvPr>
          <p:cNvSpPr/>
          <p:nvPr/>
        </p:nvSpPr>
        <p:spPr>
          <a:xfrm>
            <a:off x="581377" y="135467"/>
            <a:ext cx="11029246" cy="6355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Арт-терапия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современный метод положительного психологического воздействия, с целью поддержания и укрепления здоровья детей. «Арт» – искусство, «Терапия» – лечение. Термин введен Адрианом Хиллом в 1938 году.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Первоначально же приемы арт-терапии опирались на идею З. Фрейда о том, что внутреннее Я человека проявляется в визуальной форме всякий раз, когда он спонтанно творит, а также на мысли Юнга о персональных и универсальных символах.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Основная цель арт-терапии состоит в гармонизации развития личности через развитие способности самовыражения и самопознания.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Арт-терапия применяется: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психологических травмах, потерях, посттравматическом стрессовом расстройстве, что является актуальным в послевоенное время;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кризисных состояниях;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внутри - и межличностных конфликтах;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развитии целостности личности;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работе с детьми и взрослыми с ОВЗ.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1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BCDDBD-6AAB-44E9-A910-AC5D50216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" y="1"/>
            <a:ext cx="12192000" cy="6857999"/>
          </a:xfrm>
          <a:prstGeom prst="rect">
            <a:avLst/>
          </a:prstGeom>
        </p:spPr>
      </p:pic>
      <p:graphicFrame>
        <p:nvGraphicFramePr>
          <p:cNvPr id="90" name="Схема 89">
            <a:extLst>
              <a:ext uri="{FF2B5EF4-FFF2-40B4-BE49-F238E27FC236}">
                <a16:creationId xmlns:a16="http://schemas.microsoft.com/office/drawing/2014/main" id="{D268557A-186E-4718-BF4F-F94E101D1D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65049"/>
              </p:ext>
            </p:extLst>
          </p:nvPr>
        </p:nvGraphicFramePr>
        <p:xfrm>
          <a:off x="7891" y="0"/>
          <a:ext cx="12176218" cy="685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628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F8FA0-9777-430D-A464-225CB565B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F549B9D-86A7-4126-B351-F3AE2A268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733851"/>
              </p:ext>
            </p:extLst>
          </p:nvPr>
        </p:nvGraphicFramePr>
        <p:xfrm>
          <a:off x="643468" y="282220"/>
          <a:ext cx="11029243" cy="6068518"/>
        </p:xfrm>
        <a:graphic>
          <a:graphicData uri="http://schemas.openxmlformats.org/drawingml/2006/table">
            <a:tbl>
              <a:tblPr firstRow="1" firstCol="1" bandRow="1"/>
              <a:tblGrid>
                <a:gridCol w="3465688">
                  <a:extLst>
                    <a:ext uri="{9D8B030D-6E8A-4147-A177-3AD203B41FA5}">
                      <a16:colId xmlns:a16="http://schemas.microsoft.com/office/drawing/2014/main" val="1130945984"/>
                    </a:ext>
                  </a:extLst>
                </a:gridCol>
                <a:gridCol w="7563555">
                  <a:extLst>
                    <a:ext uri="{9D8B030D-6E8A-4147-A177-3AD203B41FA5}">
                      <a16:colId xmlns:a16="http://schemas.microsoft.com/office/drawing/2014/main" val="3878339430"/>
                    </a:ext>
                  </a:extLst>
                </a:gridCol>
              </a:tblGrid>
              <a:tr h="485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Эмоции, чувства, качества, проблемы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 арт-терапии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79302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Напряженность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Кинезитерапия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069526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Беспокойство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Музыкотерапия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004571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Растерянность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Фототерапия,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изотерапия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имаготерапия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646013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Маскотерапия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сказкотерапия,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имаготерапия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710175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Тревога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Музыкотерапия,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танцетерапия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глинотерапия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72891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Гнев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Изотерапия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песочная терапия,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цветотерапия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сказкотерапия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739472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Апатия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Драмотерапия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42340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Нетерпеливость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Песочная терапия,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207422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Чувство одиночества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Игротерпия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имаготерапия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671316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Печаль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Вокалотерапия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477592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Обида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Изотерапия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музыкотерапия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123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62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3202E5-C53E-455A-B415-C2113BD1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2565A6-8075-4149-AE11-6F2380A3FD50}"/>
              </a:ext>
            </a:extLst>
          </p:cNvPr>
          <p:cNvSpPr/>
          <p:nvPr/>
        </p:nvSpPr>
        <p:spPr>
          <a:xfrm rot="20671069">
            <a:off x="4221877" y="406051"/>
            <a:ext cx="7966805" cy="199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FadeRight">
              <a:avLst/>
            </a:prstTxWarp>
          </a:bodyPr>
          <a:lstStyle/>
          <a:p>
            <a:pPr algn="ctr"/>
            <a:r>
              <a:rPr lang="ru-RU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Музыкотерапия</a:t>
            </a:r>
          </a:p>
        </p:txBody>
      </p:sp>
    </p:spTree>
    <p:extLst>
      <p:ext uri="{BB962C8B-B14F-4D97-AF65-F5344CB8AC3E}">
        <p14:creationId xmlns:p14="http://schemas.microsoft.com/office/powerpoint/2010/main" val="270238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47474C-F417-4F7C-B949-1904C2A0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68" y="201018"/>
            <a:ext cx="5170109" cy="3255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540A8F-F73C-4B56-B18F-728C85B9C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309" y="201018"/>
            <a:ext cx="6552734" cy="32279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52932D-C692-4A1A-A6DB-C3E2B865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511" y="3533516"/>
            <a:ext cx="6552733" cy="325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23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353</Words>
  <Application>Microsoft Office PowerPoint</Application>
  <PresentationFormat>Широкоэкранный</PresentationFormat>
  <Paragraphs>74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Segoe Script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Зулька</dc:creator>
  <cp:lastModifiedBy>Зулька</cp:lastModifiedBy>
  <cp:revision>27</cp:revision>
  <dcterms:created xsi:type="dcterms:W3CDTF">2021-10-16T07:54:17Z</dcterms:created>
  <dcterms:modified xsi:type="dcterms:W3CDTF">2021-10-24T07:57:38Z</dcterms:modified>
</cp:coreProperties>
</file>